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3" r:id="rId3"/>
    <p:sldId id="279" r:id="rId4"/>
    <p:sldId id="280" r:id="rId5"/>
    <p:sldId id="285" r:id="rId6"/>
    <p:sldId id="263" r:id="rId7"/>
    <p:sldId id="257" r:id="rId8"/>
    <p:sldId id="286" r:id="rId9"/>
    <p:sldId id="271" r:id="rId10"/>
    <p:sldId id="287" r:id="rId11"/>
    <p:sldId id="288" r:id="rId12"/>
    <p:sldId id="270" r:id="rId13"/>
    <p:sldId id="289" r:id="rId14"/>
    <p:sldId id="290" r:id="rId15"/>
    <p:sldId id="292" r:id="rId16"/>
    <p:sldId id="293" r:id="rId17"/>
    <p:sldId id="262" r:id="rId18"/>
    <p:sldId id="258" r:id="rId19"/>
    <p:sldId id="259" r:id="rId20"/>
    <p:sldId id="260" r:id="rId21"/>
    <p:sldId id="291" r:id="rId22"/>
    <p:sldId id="264" r:id="rId23"/>
    <p:sldId id="265" r:id="rId24"/>
    <p:sldId id="294" r:id="rId25"/>
    <p:sldId id="273" r:id="rId26"/>
    <p:sldId id="274" r:id="rId27"/>
    <p:sldId id="267" r:id="rId28"/>
    <p:sldId id="266" r:id="rId29"/>
    <p:sldId id="269" r:id="rId30"/>
    <p:sldId id="268" r:id="rId31"/>
    <p:sldId id="276" r:id="rId32"/>
    <p:sldId id="277" r:id="rId3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A50021"/>
    <a:srgbClr val="800000"/>
    <a:srgbClr val="4472C4"/>
    <a:srgbClr val="0066FF"/>
    <a:srgbClr val="FFFF25"/>
    <a:srgbClr val="E7E2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5BF8AB-F2DA-4247-9714-3CA5E718D7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2BD0B9E-BCAD-4365-B37B-EB2A28F114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C08C6CE-D6E1-4546-802B-3746BF9EFD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DAF546-B65F-441D-8F07-8453911BD863}" type="datetimeFigureOut">
              <a:rPr lang="ko-KR" altLang="en-US" smtClean="0"/>
              <a:t>2022-10-22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A463E40-B7E4-4BD8-A1D8-17F63AA3D4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261A929-D17E-4532-AFB9-6365FFBB2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DD74B8-45D1-4FB6-AE53-9F72D7E33A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83092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89CD3F-5EBA-4716-A2E7-F61EBCB7E0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F58E785-4EA1-4F7C-93C6-B4B638B19D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E9BA568-45E7-4715-84DD-8723B05602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DAF546-B65F-441D-8F07-8453911BD863}" type="datetimeFigureOut">
              <a:rPr lang="ko-KR" altLang="en-US" smtClean="0"/>
              <a:t>2022-10-22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CA30666-7066-4304-96FE-9E570DCE90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ABFE014-9C5E-46A9-BAE9-7FDD80F574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DD74B8-45D1-4FB6-AE53-9F72D7E33A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09683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8DF03CF-AE1F-4574-AD05-E7937261BFB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722E561-E3E1-4F55-A309-E8114BC35E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A70E31B-133B-42A6-BD1C-BD910BC1B9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DAF546-B65F-441D-8F07-8453911BD863}" type="datetimeFigureOut">
              <a:rPr lang="ko-KR" altLang="en-US" smtClean="0"/>
              <a:t>2022-10-22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2693BBC-9371-4ED9-9463-AA045F1375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E24EDAA-1806-41E3-80EB-97FBB9867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DD74B8-45D1-4FB6-AE53-9F72D7E33A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14458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5B0F76-D502-47E8-A273-87CC2A7ABA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58B58E2-1DA0-497A-A26A-EE01D4A412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54E8D1-36BF-44EF-91B5-56C41A1F7B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DAF546-B65F-441D-8F07-8453911BD863}" type="datetimeFigureOut">
              <a:rPr lang="ko-KR" altLang="en-US" smtClean="0"/>
              <a:t>2022-10-22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1AAAA98-B96E-43FC-835E-79647FCC5A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D8BA29D-E9F1-427D-A101-484E000C03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DD74B8-45D1-4FB6-AE53-9F72D7E33A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73438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9BA29D-F0B9-409F-BC69-9F9D179922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2D651D-E6CF-4CB1-986A-CB05008DCB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8CA25D4-0A8C-435C-BDB7-861F45295E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DAF546-B65F-441D-8F07-8453911BD863}" type="datetimeFigureOut">
              <a:rPr lang="ko-KR" altLang="en-US" smtClean="0"/>
              <a:t>2022-10-22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49F40C6-21B4-40CF-A65D-D10639EA6C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AE4A743-387E-4469-9328-3EF4AB6F91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DD74B8-45D1-4FB6-AE53-9F72D7E33A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79768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2B203A-D3E5-4CB3-840E-B1D6F9A9A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785DBBC-E357-42C7-80B9-810CE0B51B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6D56E4F-D6BB-476B-A6AA-32E85F30EE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FD56719-2079-4827-8EB6-2E977FA448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DAF546-B65F-441D-8F07-8453911BD863}" type="datetimeFigureOut">
              <a:rPr lang="ko-KR" altLang="en-US" smtClean="0"/>
              <a:t>2022-10-22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835476B-B343-4346-A727-1887CF91E5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2E3AD2A-9AF8-43B7-8433-86954B3B48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DD74B8-45D1-4FB6-AE53-9F72D7E33A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38634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FED57F-A0C5-4D6F-87DC-78FF26E6F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991256D-B861-4DD5-916E-561BD9A060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26305A8-B679-4FEC-8A65-87CECB3E56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9662319-2B8A-42CF-96D2-4F54F62A46A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D816004-63E4-4AB8-8D42-BD0A30C42FD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452028F-282B-42F1-BD39-7184D5F844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DAF546-B65F-441D-8F07-8453911BD863}" type="datetimeFigureOut">
              <a:rPr lang="ko-KR" altLang="en-US" smtClean="0"/>
              <a:t>2022-10-22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0211DCA-4183-4391-B764-5F90995011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6C2120F-03E7-4C79-B5DE-A0873AEEE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DD74B8-45D1-4FB6-AE53-9F72D7E33A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2297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EC2418-B260-4ABE-80A7-FDBE2F8F00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9F570CB-545C-4B68-BCFC-CC3D041DC9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DAF546-B65F-441D-8F07-8453911BD863}" type="datetimeFigureOut">
              <a:rPr lang="ko-KR" altLang="en-US" smtClean="0"/>
              <a:t>2022-10-22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88CD4E7-3811-460C-A9D5-BD4DF0BE82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6CDDB1C-DE3A-4BE6-A771-A59D53915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DD74B8-45D1-4FB6-AE53-9F72D7E33A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72421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DA42F0E-DD33-429E-83FA-EF8E1E3A9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DAF546-B65F-441D-8F07-8453911BD863}" type="datetimeFigureOut">
              <a:rPr lang="ko-KR" altLang="en-US" smtClean="0"/>
              <a:t>2022-10-22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2A8BEF9-5F22-4BB0-87ED-F1370B58D2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BBCFFE6-0473-4AA1-B01E-BF322324B2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DD74B8-45D1-4FB6-AE53-9F72D7E33A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03621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B97EA4-9EFD-4C2D-9063-FCE7662D17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C2C4582-D2DE-4BEA-AE17-6E3519AE14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C095198-E01F-4EE9-BE53-C46B470110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CAFFEED-1F29-414C-8E7C-F1A35F8504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DAF546-B65F-441D-8F07-8453911BD863}" type="datetimeFigureOut">
              <a:rPr lang="ko-KR" altLang="en-US" smtClean="0"/>
              <a:t>2022-10-22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B229E36-4D1A-4C87-A67E-72B08AF12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CD68F52-53B6-4C5F-9E5E-DC0E574A5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DD74B8-45D1-4FB6-AE53-9F72D7E33A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2510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7ACE40-9076-4E96-AF11-1263D6FF1D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5C41360-DB54-4840-AAAA-5DC769F61A8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3C798F5-20B6-4DAA-AD01-EFF437A71B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C137B0D-0F2C-4B42-9B3D-7BD20A528A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DAF546-B65F-441D-8F07-8453911BD863}" type="datetimeFigureOut">
              <a:rPr lang="ko-KR" altLang="en-US" smtClean="0"/>
              <a:t>2022-10-22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4C75C48-4FD5-406A-AC8C-AD3B38E218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2C41F19-D93B-407C-AE61-EDF7890BDB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DD74B8-45D1-4FB6-AE53-9F72D7E33A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95309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6AD0FB9-7B35-4FE0-99AB-6AEFDA8A1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9624FD5-8406-4009-BBE2-8857463C0B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CDA0FBA-67AE-424C-85AD-431BD236420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DAF546-B65F-441D-8F07-8453911BD863}" type="datetimeFigureOut">
              <a:rPr lang="ko-KR" altLang="en-US" smtClean="0"/>
              <a:t>2022-10-22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B07153F-0707-46A6-ADDF-338FF0DF09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F381074-A5B8-457A-9342-5EE41E0A72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DD74B8-45D1-4FB6-AE53-9F72D7E33A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42582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273E1FA-2EA2-4580-BF87-7F1E2984619E}"/>
              </a:ext>
            </a:extLst>
          </p:cNvPr>
          <p:cNvSpPr txBox="1"/>
          <p:nvPr/>
        </p:nvSpPr>
        <p:spPr>
          <a:xfrm>
            <a:off x="1278271" y="2743201"/>
            <a:ext cx="96354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</a:rPr>
              <a:t>Coding History Management System</a:t>
            </a:r>
            <a:endParaRPr lang="ko-KR" altLang="en-US" sz="4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30E16B-FFE9-4DAA-A6DF-801A9E9FE647}"/>
              </a:ext>
            </a:extLst>
          </p:cNvPr>
          <p:cNvSpPr txBox="1"/>
          <p:nvPr/>
        </p:nvSpPr>
        <p:spPr>
          <a:xfrm>
            <a:off x="4440739" y="3512642"/>
            <a:ext cx="33105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>
                <a:solidFill>
                  <a:schemeClr val="bg1"/>
                </a:solidFill>
              </a:rPr>
              <a:t>실행화면 중간 점검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31680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0082333-BFE5-4919-8C9B-6A44A16891A9}"/>
              </a:ext>
            </a:extLst>
          </p:cNvPr>
          <p:cNvSpPr txBox="1"/>
          <p:nvPr/>
        </p:nvSpPr>
        <p:spPr>
          <a:xfrm>
            <a:off x="310392" y="161701"/>
            <a:ext cx="70909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</a:rPr>
              <a:t>이메일 인증 화면</a:t>
            </a:r>
            <a:r>
              <a:rPr lang="en-US" altLang="ko-KR" sz="2400" dirty="0">
                <a:solidFill>
                  <a:schemeClr val="bg1"/>
                </a:solidFill>
              </a:rPr>
              <a:t>1(/auth/</a:t>
            </a:r>
            <a:r>
              <a:rPr lang="en-US" altLang="ko-KR" sz="2400" dirty="0" err="1">
                <a:solidFill>
                  <a:schemeClr val="bg1"/>
                </a:solidFill>
              </a:rPr>
              <a:t>notify-email-auth?email</a:t>
            </a:r>
            <a:r>
              <a:rPr lang="en-US" altLang="ko-KR" sz="2400" dirty="0">
                <a:solidFill>
                  <a:schemeClr val="bg1"/>
                </a:solidFill>
              </a:rPr>
              <a:t>)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02A170E-CFD9-4C81-A1EF-992EE7FE1C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7537" y="1163922"/>
            <a:ext cx="9871150" cy="515664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A7AC129-D2F9-45BC-A624-781A9FFF6983}"/>
              </a:ext>
            </a:extLst>
          </p:cNvPr>
          <p:cNvSpPr txBox="1"/>
          <p:nvPr/>
        </p:nvSpPr>
        <p:spPr>
          <a:xfrm>
            <a:off x="1135774" y="794590"/>
            <a:ext cx="5027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- </a:t>
            </a:r>
            <a:r>
              <a:rPr lang="ko-KR" altLang="en-US" dirty="0">
                <a:solidFill>
                  <a:schemeClr val="bg1"/>
                </a:solidFill>
              </a:rPr>
              <a:t>회원가입 후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이메일 인증 화면으로 이동된다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55621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0082333-BFE5-4919-8C9B-6A44A16891A9}"/>
              </a:ext>
            </a:extLst>
          </p:cNvPr>
          <p:cNvSpPr txBox="1"/>
          <p:nvPr/>
        </p:nvSpPr>
        <p:spPr>
          <a:xfrm>
            <a:off x="310392" y="161701"/>
            <a:ext cx="66693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</a:rPr>
              <a:t>이메일 인증 화면</a:t>
            </a:r>
            <a:r>
              <a:rPr lang="en-US" altLang="ko-KR" sz="2400" dirty="0">
                <a:solidFill>
                  <a:schemeClr val="bg1"/>
                </a:solidFill>
              </a:rPr>
              <a:t>2(/auth/notify-email-finished)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7AC129-D2F9-45BC-A624-781A9FFF6983}"/>
              </a:ext>
            </a:extLst>
          </p:cNvPr>
          <p:cNvSpPr txBox="1"/>
          <p:nvPr/>
        </p:nvSpPr>
        <p:spPr>
          <a:xfrm>
            <a:off x="521340" y="744256"/>
            <a:ext cx="5750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-</a:t>
            </a:r>
            <a:r>
              <a:rPr lang="ko-KR" altLang="en-US" dirty="0">
                <a:solidFill>
                  <a:schemeClr val="bg1"/>
                </a:solidFill>
              </a:rPr>
              <a:t> 이메일 주소로 인증 주소를 포함한 메일이 전송된다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852C32F-5EC7-480B-AFC0-93A2876885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340" y="1113588"/>
            <a:ext cx="11417768" cy="2093854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7991511E-CAA2-4579-AFD4-48017288CD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6490"/>
          <a:stretch/>
        </p:blipFill>
        <p:spPr>
          <a:xfrm>
            <a:off x="521340" y="3691722"/>
            <a:ext cx="9275437" cy="261090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6D5DAC8-D01D-44C4-9782-2E1811D9BED4}"/>
              </a:ext>
            </a:extLst>
          </p:cNvPr>
          <p:cNvSpPr txBox="1"/>
          <p:nvPr/>
        </p:nvSpPr>
        <p:spPr>
          <a:xfrm>
            <a:off x="521340" y="3322390"/>
            <a:ext cx="779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- </a:t>
            </a:r>
            <a:r>
              <a:rPr lang="ko-KR" altLang="en-US" dirty="0">
                <a:solidFill>
                  <a:schemeClr val="bg1"/>
                </a:solidFill>
              </a:rPr>
              <a:t>인증 주소로 이동시 이메일 인증 완료 화면이 나타나며 인증이 완료된다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10249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0082333-BFE5-4919-8C9B-6A44A16891A9}"/>
              </a:ext>
            </a:extLst>
          </p:cNvPr>
          <p:cNvSpPr txBox="1"/>
          <p:nvPr/>
        </p:nvSpPr>
        <p:spPr>
          <a:xfrm>
            <a:off x="310392" y="161701"/>
            <a:ext cx="29706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</a:rPr>
              <a:t>로그인 </a:t>
            </a:r>
            <a:r>
              <a:rPr lang="en-US" altLang="ko-KR" sz="2400" dirty="0">
                <a:solidFill>
                  <a:schemeClr val="bg1"/>
                </a:solidFill>
              </a:rPr>
              <a:t>(/auth/login)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D2596D0-D566-491F-9EA6-921939907D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1262"/>
          <a:stretch/>
        </p:blipFill>
        <p:spPr>
          <a:xfrm>
            <a:off x="1039636" y="1269697"/>
            <a:ext cx="9910568" cy="2533475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E0827706-7F8A-4DBD-BEFB-5C607E1952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908" y="4260162"/>
            <a:ext cx="4541328" cy="2308419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2E980F2E-76A3-4BBE-B6CF-7162EEDC549A}"/>
              </a:ext>
            </a:extLst>
          </p:cNvPr>
          <p:cNvSpPr txBox="1"/>
          <p:nvPr/>
        </p:nvSpPr>
        <p:spPr>
          <a:xfrm>
            <a:off x="1023778" y="623366"/>
            <a:ext cx="49600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- </a:t>
            </a:r>
            <a:r>
              <a:rPr lang="ko-KR" altLang="en-US" dirty="0">
                <a:solidFill>
                  <a:schemeClr val="bg1"/>
                </a:solidFill>
              </a:rPr>
              <a:t>인증이 완료된 후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로그인을 할 수 있게 된다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  <a:p>
            <a:r>
              <a:rPr lang="en-US" altLang="ko-KR" dirty="0">
                <a:solidFill>
                  <a:schemeClr val="bg1"/>
                </a:solidFill>
              </a:rPr>
              <a:t>   </a:t>
            </a:r>
            <a:r>
              <a:rPr lang="en-US" altLang="ko-KR" sz="1400" dirty="0">
                <a:solidFill>
                  <a:schemeClr val="bg1"/>
                </a:solidFill>
              </a:rPr>
              <a:t>(</a:t>
            </a:r>
            <a:r>
              <a:rPr lang="ko-KR" altLang="en-US" sz="1400" dirty="0">
                <a:solidFill>
                  <a:schemeClr val="bg1"/>
                </a:solidFill>
              </a:rPr>
              <a:t>멘토나 지도교수 사용자의 경우 인증이 불필요하다</a:t>
            </a:r>
            <a:r>
              <a:rPr lang="en-US" altLang="ko-KR" sz="1400" dirty="0">
                <a:solidFill>
                  <a:schemeClr val="bg1"/>
                </a:solidFill>
              </a:rPr>
              <a:t>.)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F3D103C-0F40-43FD-B58C-FAA42643D169}"/>
              </a:ext>
            </a:extLst>
          </p:cNvPr>
          <p:cNvSpPr txBox="1"/>
          <p:nvPr/>
        </p:nvSpPr>
        <p:spPr>
          <a:xfrm>
            <a:off x="1034908" y="3890830"/>
            <a:ext cx="7380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- </a:t>
            </a:r>
            <a:r>
              <a:rPr lang="ko-KR" altLang="en-US" dirty="0">
                <a:solidFill>
                  <a:schemeClr val="bg1"/>
                </a:solidFill>
              </a:rPr>
              <a:t>인증을 하지 않을 경우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경고 알람이 뜨며 로그인이 진행되지 않는다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28497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273E1FA-2EA2-4580-BF87-7F1E2984619E}"/>
              </a:ext>
            </a:extLst>
          </p:cNvPr>
          <p:cNvSpPr txBox="1"/>
          <p:nvPr/>
        </p:nvSpPr>
        <p:spPr>
          <a:xfrm>
            <a:off x="4211510" y="2575917"/>
            <a:ext cx="37689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solidFill>
                  <a:schemeClr val="bg1"/>
                </a:solidFill>
              </a:rPr>
              <a:t>프로젝트 목록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30E16B-FFE9-4DAA-A6DF-801A9E9FE647}"/>
              </a:ext>
            </a:extLst>
          </p:cNvPr>
          <p:cNvSpPr txBox="1"/>
          <p:nvPr/>
        </p:nvSpPr>
        <p:spPr>
          <a:xfrm>
            <a:off x="4440739" y="3512642"/>
            <a:ext cx="33105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</a:rPr>
              <a:t>실행화면 중간 점검</a:t>
            </a:r>
          </a:p>
        </p:txBody>
      </p:sp>
    </p:spTree>
    <p:extLst>
      <p:ext uri="{BB962C8B-B14F-4D97-AF65-F5344CB8AC3E}">
        <p14:creationId xmlns:p14="http://schemas.microsoft.com/office/powerpoint/2010/main" val="20069088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0082333-BFE5-4919-8C9B-6A44A16891A9}"/>
              </a:ext>
            </a:extLst>
          </p:cNvPr>
          <p:cNvSpPr txBox="1"/>
          <p:nvPr/>
        </p:nvSpPr>
        <p:spPr>
          <a:xfrm>
            <a:off x="310392" y="161701"/>
            <a:ext cx="58842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</a:rPr>
              <a:t>내 프로젝트 목록 </a:t>
            </a:r>
            <a:r>
              <a:rPr lang="en-US" altLang="ko-KR" sz="2400" dirty="0">
                <a:solidFill>
                  <a:schemeClr val="bg1"/>
                </a:solidFill>
              </a:rPr>
              <a:t>(/project/my-list/:page)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DEDA9FB-69D6-423A-B461-279E548B66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473" y="1120777"/>
            <a:ext cx="10475054" cy="547212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424B9D1-0287-4558-B783-402C1CDC6B84}"/>
              </a:ext>
            </a:extLst>
          </p:cNvPr>
          <p:cNvSpPr txBox="1"/>
          <p:nvPr/>
        </p:nvSpPr>
        <p:spPr>
          <a:xfrm>
            <a:off x="858473" y="751445"/>
            <a:ext cx="5750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- </a:t>
            </a:r>
            <a:r>
              <a:rPr lang="ko-KR" altLang="en-US" dirty="0">
                <a:solidFill>
                  <a:schemeClr val="bg1"/>
                </a:solidFill>
              </a:rPr>
              <a:t>학생으로 로그인 시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내 프로젝트 목록으로 이동한다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CE4B8D8-2F73-4FE5-BD22-6B397C6A0F50}"/>
              </a:ext>
            </a:extLst>
          </p:cNvPr>
          <p:cNvSpPr/>
          <p:nvPr/>
        </p:nvSpPr>
        <p:spPr>
          <a:xfrm>
            <a:off x="8414158" y="1979802"/>
            <a:ext cx="796954" cy="3187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138BAC76-531D-4020-A481-7876E17FF374}"/>
              </a:ext>
            </a:extLst>
          </p:cNvPr>
          <p:cNvCxnSpPr>
            <a:stCxn id="4" idx="0"/>
          </p:cNvCxnSpPr>
          <p:nvPr/>
        </p:nvCxnSpPr>
        <p:spPr>
          <a:xfrm flipV="1">
            <a:off x="8812635" y="981512"/>
            <a:ext cx="473978" cy="99829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04E88A9-31EC-4F08-A9E8-031726EA0D8C}"/>
              </a:ext>
            </a:extLst>
          </p:cNvPr>
          <p:cNvSpPr txBox="1"/>
          <p:nvPr/>
        </p:nvSpPr>
        <p:spPr>
          <a:xfrm>
            <a:off x="8800051" y="623366"/>
            <a:ext cx="2656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생성으로 이동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B5E3EC6-37AC-4FAD-BC4D-7F05CA1AC99C}"/>
              </a:ext>
            </a:extLst>
          </p:cNvPr>
          <p:cNvSpPr/>
          <p:nvPr/>
        </p:nvSpPr>
        <p:spPr>
          <a:xfrm>
            <a:off x="4935118" y="2598862"/>
            <a:ext cx="4275994" cy="7532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3DBBE3E5-46BD-460C-8F39-BE32CA79229F}"/>
              </a:ext>
            </a:extLst>
          </p:cNvPr>
          <p:cNvCxnSpPr>
            <a:cxnSpLocks/>
          </p:cNvCxnSpPr>
          <p:nvPr/>
        </p:nvCxnSpPr>
        <p:spPr>
          <a:xfrm flipV="1">
            <a:off x="7317592" y="620568"/>
            <a:ext cx="1702965" cy="168640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6B122A2F-E12F-4748-AB08-69572D2B6C07}"/>
              </a:ext>
            </a:extLst>
          </p:cNvPr>
          <p:cNvSpPr txBox="1"/>
          <p:nvPr/>
        </p:nvSpPr>
        <p:spPr>
          <a:xfrm>
            <a:off x="8114875" y="301785"/>
            <a:ext cx="2909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chemeClr val="bg1"/>
                </a:solidFill>
              </a:rPr>
              <a:t>프로젝트 상세보기로 이동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96695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0082333-BFE5-4919-8C9B-6A44A16891A9}"/>
              </a:ext>
            </a:extLst>
          </p:cNvPr>
          <p:cNvSpPr txBox="1"/>
          <p:nvPr/>
        </p:nvSpPr>
        <p:spPr>
          <a:xfrm>
            <a:off x="310392" y="161701"/>
            <a:ext cx="66120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</a:rPr>
              <a:t>공개 프로젝트 목록 </a:t>
            </a:r>
            <a:r>
              <a:rPr lang="en-US" altLang="ko-KR" sz="2400" dirty="0">
                <a:solidFill>
                  <a:schemeClr val="bg1"/>
                </a:solidFill>
              </a:rPr>
              <a:t>(/project/public-list/:page)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24B9D1-0287-4558-B783-402C1CDC6B84}"/>
              </a:ext>
            </a:extLst>
          </p:cNvPr>
          <p:cNvSpPr txBox="1"/>
          <p:nvPr/>
        </p:nvSpPr>
        <p:spPr>
          <a:xfrm>
            <a:off x="237688" y="1006461"/>
            <a:ext cx="3821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- </a:t>
            </a:r>
            <a:r>
              <a:rPr lang="ko-KR" altLang="en-US" dirty="0">
                <a:solidFill>
                  <a:schemeClr val="bg1"/>
                </a:solidFill>
              </a:rPr>
              <a:t>공개 프로젝트 목록을 볼 수 있다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84E6FF4-9FD0-4C60-8F10-D1A2AD522A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688" y="1375793"/>
            <a:ext cx="9442982" cy="495264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91D155B-358D-42B3-8BB9-CCAA0C8395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0493" y="511727"/>
            <a:ext cx="1552953" cy="6190243"/>
          </a:xfrm>
          <a:prstGeom prst="rect">
            <a:avLst/>
          </a:prstGeom>
        </p:spPr>
      </p:pic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179D72E0-79EE-4DC5-B1BD-8DA2B1617494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8732939" y="3347209"/>
            <a:ext cx="1803633" cy="82369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A40F1C48-DBE6-412B-B01A-6090DD7933EB}"/>
              </a:ext>
            </a:extLst>
          </p:cNvPr>
          <p:cNvSpPr/>
          <p:nvPr/>
        </p:nvSpPr>
        <p:spPr>
          <a:xfrm>
            <a:off x="7298422" y="2013358"/>
            <a:ext cx="1434517" cy="43150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F5E8A4B-9A0D-4827-A10C-FCA48BF66D05}"/>
              </a:ext>
            </a:extLst>
          </p:cNvPr>
          <p:cNvSpPr/>
          <p:nvPr/>
        </p:nvSpPr>
        <p:spPr>
          <a:xfrm>
            <a:off x="2088859" y="2684477"/>
            <a:ext cx="5058561" cy="11660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73245968-5AEF-41C3-A11F-CD51A8CEFD1B}"/>
              </a:ext>
            </a:extLst>
          </p:cNvPr>
          <p:cNvCxnSpPr/>
          <p:nvPr/>
        </p:nvCxnSpPr>
        <p:spPr>
          <a:xfrm flipV="1">
            <a:off x="4999839" y="1006461"/>
            <a:ext cx="1702965" cy="168640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B0818DD2-0752-4CB3-B3D8-8044F0ED59BE}"/>
              </a:ext>
            </a:extLst>
          </p:cNvPr>
          <p:cNvSpPr txBox="1"/>
          <p:nvPr/>
        </p:nvSpPr>
        <p:spPr>
          <a:xfrm>
            <a:off x="5797122" y="687679"/>
            <a:ext cx="2887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chemeClr val="bg1"/>
                </a:solidFill>
              </a:rPr>
              <a:t>프로젝트 상세보기로 이동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56235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BF465532-D6E0-4C6B-91BC-3D5ED09F05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1202" y="388933"/>
            <a:ext cx="1447970" cy="608013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729B340-1C92-4A9D-A52A-DCEF956BC6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348" y="1441417"/>
            <a:ext cx="9219574" cy="484507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0082333-BFE5-4919-8C9B-6A44A16891A9}"/>
              </a:ext>
            </a:extLst>
          </p:cNvPr>
          <p:cNvSpPr txBox="1"/>
          <p:nvPr/>
        </p:nvSpPr>
        <p:spPr>
          <a:xfrm>
            <a:off x="310392" y="161701"/>
            <a:ext cx="60798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</a:rPr>
              <a:t>모든 프로젝트 목록 </a:t>
            </a:r>
            <a:r>
              <a:rPr lang="en-US" altLang="ko-KR" sz="2400" dirty="0">
                <a:solidFill>
                  <a:schemeClr val="bg1"/>
                </a:solidFill>
              </a:rPr>
              <a:t>(/project/all-list/:page)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24B9D1-0287-4558-B783-402C1CDC6B84}"/>
              </a:ext>
            </a:extLst>
          </p:cNvPr>
          <p:cNvSpPr txBox="1"/>
          <p:nvPr/>
        </p:nvSpPr>
        <p:spPr>
          <a:xfrm>
            <a:off x="440348" y="1030140"/>
            <a:ext cx="3821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- </a:t>
            </a:r>
            <a:r>
              <a:rPr lang="ko-KR" altLang="en-US" dirty="0">
                <a:solidFill>
                  <a:schemeClr val="bg1"/>
                </a:solidFill>
              </a:rPr>
              <a:t>모든 프로젝트 목록을 볼 수 있다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179D72E0-79EE-4DC5-B1BD-8DA2B1617494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8732939" y="3347209"/>
            <a:ext cx="1803633" cy="82369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A40F1C48-DBE6-412B-B01A-6090DD7933EB}"/>
              </a:ext>
            </a:extLst>
          </p:cNvPr>
          <p:cNvSpPr/>
          <p:nvPr/>
        </p:nvSpPr>
        <p:spPr>
          <a:xfrm>
            <a:off x="7298422" y="2013358"/>
            <a:ext cx="1434517" cy="43150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6C33047-68EC-4951-BD8E-9D11121D8814}"/>
              </a:ext>
            </a:extLst>
          </p:cNvPr>
          <p:cNvSpPr/>
          <p:nvPr/>
        </p:nvSpPr>
        <p:spPr>
          <a:xfrm>
            <a:off x="6450057" y="2193521"/>
            <a:ext cx="796954" cy="3187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B7735340-0C0D-44FF-8488-FA8A892F07D1}"/>
              </a:ext>
            </a:extLst>
          </p:cNvPr>
          <p:cNvCxnSpPr>
            <a:stCxn id="10" idx="0"/>
          </p:cNvCxnSpPr>
          <p:nvPr/>
        </p:nvCxnSpPr>
        <p:spPr>
          <a:xfrm flipV="1">
            <a:off x="6848534" y="1195231"/>
            <a:ext cx="473978" cy="99829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6D0C313-3D5F-41DA-B86E-24901218B40C}"/>
              </a:ext>
            </a:extLst>
          </p:cNvPr>
          <p:cNvSpPr txBox="1"/>
          <p:nvPr/>
        </p:nvSpPr>
        <p:spPr>
          <a:xfrm>
            <a:off x="6835950" y="837085"/>
            <a:ext cx="2656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생성으로 이동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717BCAC-F59C-4DEB-B8D9-8DB33EBB0BDD}"/>
              </a:ext>
            </a:extLst>
          </p:cNvPr>
          <p:cNvSpPr/>
          <p:nvPr/>
        </p:nvSpPr>
        <p:spPr>
          <a:xfrm>
            <a:off x="2182225" y="2764173"/>
            <a:ext cx="5058561" cy="122059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564B6B23-6EEF-4B43-A87F-FE51914589E1}"/>
              </a:ext>
            </a:extLst>
          </p:cNvPr>
          <p:cNvCxnSpPr>
            <a:cxnSpLocks/>
            <a:stCxn id="13" idx="0"/>
            <a:endCxn id="15" idx="2"/>
          </p:cNvCxnSpPr>
          <p:nvPr/>
        </p:nvCxnSpPr>
        <p:spPr>
          <a:xfrm flipV="1">
            <a:off x="4711506" y="939258"/>
            <a:ext cx="2088210" cy="182491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5239530-A739-4356-9B45-9B46847AC661}"/>
              </a:ext>
            </a:extLst>
          </p:cNvPr>
          <p:cNvSpPr txBox="1"/>
          <p:nvPr/>
        </p:nvSpPr>
        <p:spPr>
          <a:xfrm>
            <a:off x="5356051" y="569926"/>
            <a:ext cx="2887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chemeClr val="bg1"/>
                </a:solidFill>
              </a:rPr>
              <a:t>프로젝트 상세보기로 이동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37266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273E1FA-2EA2-4580-BF87-7F1E2984619E}"/>
              </a:ext>
            </a:extLst>
          </p:cNvPr>
          <p:cNvSpPr txBox="1"/>
          <p:nvPr/>
        </p:nvSpPr>
        <p:spPr>
          <a:xfrm>
            <a:off x="4211510" y="2819199"/>
            <a:ext cx="37689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>
                <a:solidFill>
                  <a:schemeClr val="bg1"/>
                </a:solidFill>
              </a:rPr>
              <a:t>프로젝트</a:t>
            </a:r>
            <a:r>
              <a:rPr lang="en-US" altLang="ko-KR" sz="4400" dirty="0">
                <a:solidFill>
                  <a:schemeClr val="bg1"/>
                </a:solidFill>
              </a:rPr>
              <a:t> </a:t>
            </a:r>
            <a:r>
              <a:rPr lang="ko-KR" altLang="en-US" sz="4400" dirty="0">
                <a:solidFill>
                  <a:schemeClr val="bg1"/>
                </a:solidFill>
              </a:rPr>
              <a:t>생성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30E16B-FFE9-4DAA-A6DF-801A9E9FE647}"/>
              </a:ext>
            </a:extLst>
          </p:cNvPr>
          <p:cNvSpPr txBox="1"/>
          <p:nvPr/>
        </p:nvSpPr>
        <p:spPr>
          <a:xfrm>
            <a:off x="4440739" y="3512642"/>
            <a:ext cx="33105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>
                <a:solidFill>
                  <a:schemeClr val="bg1"/>
                </a:solidFill>
              </a:rPr>
              <a:t>실행화면 중간 점검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97675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000B7394-6BC2-4E4F-8715-3EA7D18789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593" y="700510"/>
            <a:ext cx="10414912" cy="545698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0082333-BFE5-4919-8C9B-6A44A16891A9}"/>
              </a:ext>
            </a:extLst>
          </p:cNvPr>
          <p:cNvSpPr txBox="1"/>
          <p:nvPr/>
        </p:nvSpPr>
        <p:spPr>
          <a:xfrm>
            <a:off x="310392" y="161701"/>
            <a:ext cx="51111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</a:rPr>
              <a:t>프로젝트 생성 화면</a:t>
            </a:r>
            <a:r>
              <a:rPr lang="en-US" altLang="ko-KR" sz="2400" dirty="0">
                <a:solidFill>
                  <a:schemeClr val="bg1"/>
                </a:solidFill>
              </a:rPr>
              <a:t>1</a:t>
            </a:r>
            <a:r>
              <a:rPr lang="ko-KR" altLang="en-US" sz="2400" dirty="0">
                <a:solidFill>
                  <a:schemeClr val="bg1"/>
                </a:solidFill>
              </a:rPr>
              <a:t> </a:t>
            </a:r>
            <a:r>
              <a:rPr lang="en-US" altLang="ko-KR" sz="2400" dirty="0">
                <a:solidFill>
                  <a:schemeClr val="bg1"/>
                </a:solidFill>
              </a:rPr>
              <a:t>(/project/new)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786C85D-F01A-4D7C-BC95-4162A8FB40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0736" y="1069451"/>
            <a:ext cx="2912068" cy="218128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90D577D-AFC0-415D-A24D-BF877D89A4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0685" y="3644873"/>
            <a:ext cx="4122766" cy="2286261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04BC57D4-E6E7-4B88-881B-464F84CDCF66}"/>
              </a:ext>
            </a:extLst>
          </p:cNvPr>
          <p:cNvSpPr/>
          <p:nvPr/>
        </p:nvSpPr>
        <p:spPr>
          <a:xfrm>
            <a:off x="3229761" y="2869035"/>
            <a:ext cx="2994870" cy="76339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34D6B319-9E3F-4DCB-9DB6-838DBE8FDAB6}"/>
              </a:ext>
            </a:extLst>
          </p:cNvPr>
          <p:cNvCxnSpPr/>
          <p:nvPr/>
        </p:nvCxnSpPr>
        <p:spPr>
          <a:xfrm flipV="1">
            <a:off x="6224631" y="2374084"/>
            <a:ext cx="637563" cy="83904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8E71DD6-E30E-410E-9E94-A0EF52CDD409}"/>
              </a:ext>
            </a:extLst>
          </p:cNvPr>
          <p:cNvSpPr/>
          <p:nvPr/>
        </p:nvSpPr>
        <p:spPr>
          <a:xfrm>
            <a:off x="3229761" y="3708079"/>
            <a:ext cx="2994870" cy="66258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95253D6D-0AD5-45B0-947A-61161144598B}"/>
              </a:ext>
            </a:extLst>
          </p:cNvPr>
          <p:cNvCxnSpPr>
            <a:stCxn id="11" idx="3"/>
          </p:cNvCxnSpPr>
          <p:nvPr/>
        </p:nvCxnSpPr>
        <p:spPr>
          <a:xfrm>
            <a:off x="6224631" y="4039372"/>
            <a:ext cx="556105" cy="91852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24459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0082333-BFE5-4919-8C9B-6A44A16891A9}"/>
              </a:ext>
            </a:extLst>
          </p:cNvPr>
          <p:cNvSpPr txBox="1"/>
          <p:nvPr/>
        </p:nvSpPr>
        <p:spPr>
          <a:xfrm>
            <a:off x="310392" y="161701"/>
            <a:ext cx="51111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</a:rPr>
              <a:t>프로젝트 생성 화면</a:t>
            </a:r>
            <a:r>
              <a:rPr lang="en-US" altLang="ko-KR" sz="2400" dirty="0">
                <a:solidFill>
                  <a:schemeClr val="bg1"/>
                </a:solidFill>
              </a:rPr>
              <a:t>2</a:t>
            </a:r>
            <a:r>
              <a:rPr lang="ko-KR" altLang="en-US" sz="2400" dirty="0">
                <a:solidFill>
                  <a:schemeClr val="bg1"/>
                </a:solidFill>
              </a:rPr>
              <a:t> </a:t>
            </a:r>
            <a:r>
              <a:rPr lang="en-US" altLang="ko-KR" sz="2400" dirty="0">
                <a:solidFill>
                  <a:schemeClr val="bg1"/>
                </a:solidFill>
              </a:rPr>
              <a:t>(/project/new)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3517BA4-E748-45ED-9855-BC0AED0634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250" y="614427"/>
            <a:ext cx="10743500" cy="5629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1996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273E1FA-2EA2-4580-BF87-7F1E2984619E}"/>
              </a:ext>
            </a:extLst>
          </p:cNvPr>
          <p:cNvSpPr txBox="1"/>
          <p:nvPr/>
        </p:nvSpPr>
        <p:spPr>
          <a:xfrm>
            <a:off x="4775767" y="2743201"/>
            <a:ext cx="264046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solidFill>
                  <a:schemeClr val="bg1"/>
                </a:solidFill>
              </a:rPr>
              <a:t>화면 구조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957204-1DC7-48F3-8EB5-B044FF54B06D}"/>
              </a:ext>
            </a:extLst>
          </p:cNvPr>
          <p:cNvSpPr txBox="1"/>
          <p:nvPr/>
        </p:nvSpPr>
        <p:spPr>
          <a:xfrm>
            <a:off x="4440739" y="3512642"/>
            <a:ext cx="33105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</a:rPr>
              <a:t>실행화면 중간 점검</a:t>
            </a:r>
          </a:p>
        </p:txBody>
      </p:sp>
    </p:spTree>
    <p:extLst>
      <p:ext uri="{BB962C8B-B14F-4D97-AF65-F5344CB8AC3E}">
        <p14:creationId xmlns:p14="http://schemas.microsoft.com/office/powerpoint/2010/main" val="20027575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0082333-BFE5-4919-8C9B-6A44A16891A9}"/>
              </a:ext>
            </a:extLst>
          </p:cNvPr>
          <p:cNvSpPr txBox="1"/>
          <p:nvPr/>
        </p:nvSpPr>
        <p:spPr>
          <a:xfrm>
            <a:off x="310392" y="161701"/>
            <a:ext cx="51111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</a:rPr>
              <a:t>프로젝트 생성 화면</a:t>
            </a:r>
            <a:r>
              <a:rPr lang="en-US" altLang="ko-KR" sz="2400" dirty="0">
                <a:solidFill>
                  <a:schemeClr val="bg1"/>
                </a:solidFill>
              </a:rPr>
              <a:t>3</a:t>
            </a:r>
            <a:r>
              <a:rPr lang="ko-KR" altLang="en-US" sz="2400" dirty="0">
                <a:solidFill>
                  <a:schemeClr val="bg1"/>
                </a:solidFill>
              </a:rPr>
              <a:t> </a:t>
            </a:r>
            <a:r>
              <a:rPr lang="en-US" altLang="ko-KR" sz="2400" dirty="0">
                <a:solidFill>
                  <a:schemeClr val="bg1"/>
                </a:solidFill>
              </a:rPr>
              <a:t>(/project/new)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EFDD8E2-26A6-4326-B891-8C3DBF7062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686" y="597172"/>
            <a:ext cx="10798628" cy="5663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1436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273E1FA-2EA2-4580-BF87-7F1E2984619E}"/>
              </a:ext>
            </a:extLst>
          </p:cNvPr>
          <p:cNvSpPr txBox="1"/>
          <p:nvPr/>
        </p:nvSpPr>
        <p:spPr>
          <a:xfrm>
            <a:off x="3647252" y="2659559"/>
            <a:ext cx="489749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solidFill>
                  <a:schemeClr val="bg1"/>
                </a:solidFill>
              </a:rPr>
              <a:t>프로젝트</a:t>
            </a:r>
            <a:r>
              <a:rPr lang="en-US" altLang="ko-KR" sz="4400" dirty="0">
                <a:solidFill>
                  <a:schemeClr val="bg1"/>
                </a:solidFill>
              </a:rPr>
              <a:t> </a:t>
            </a:r>
            <a:r>
              <a:rPr lang="ko-KR" altLang="en-US" sz="4400" dirty="0">
                <a:solidFill>
                  <a:schemeClr val="bg1"/>
                </a:solidFill>
              </a:rPr>
              <a:t>상세보기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30E16B-FFE9-4DAA-A6DF-801A9E9FE647}"/>
              </a:ext>
            </a:extLst>
          </p:cNvPr>
          <p:cNvSpPr txBox="1"/>
          <p:nvPr/>
        </p:nvSpPr>
        <p:spPr>
          <a:xfrm>
            <a:off x="4440739" y="3512642"/>
            <a:ext cx="33105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>
                <a:solidFill>
                  <a:schemeClr val="bg1"/>
                </a:solidFill>
              </a:rPr>
              <a:t>실행화면 중간 점검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98292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0082333-BFE5-4919-8C9B-6A44A16891A9}"/>
              </a:ext>
            </a:extLst>
          </p:cNvPr>
          <p:cNvSpPr txBox="1"/>
          <p:nvPr/>
        </p:nvSpPr>
        <p:spPr>
          <a:xfrm>
            <a:off x="310392" y="161701"/>
            <a:ext cx="66248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</a:rPr>
              <a:t>프로젝트 상세보기</a:t>
            </a:r>
            <a:r>
              <a:rPr lang="en-US" altLang="ko-KR" sz="2400" dirty="0">
                <a:solidFill>
                  <a:schemeClr val="bg1"/>
                </a:solidFill>
              </a:rPr>
              <a:t>1</a:t>
            </a:r>
            <a:r>
              <a:rPr lang="ko-KR" altLang="en-US" sz="2400" dirty="0">
                <a:solidFill>
                  <a:schemeClr val="bg1"/>
                </a:solidFill>
              </a:rPr>
              <a:t> </a:t>
            </a:r>
            <a:r>
              <a:rPr lang="en-US" altLang="ko-KR" sz="2400" dirty="0">
                <a:solidFill>
                  <a:schemeClr val="bg1"/>
                </a:solidFill>
              </a:rPr>
              <a:t>(/project/detail/:</a:t>
            </a:r>
            <a:r>
              <a:rPr lang="en-US" altLang="ko-KR" sz="2400" dirty="0" err="1">
                <a:solidFill>
                  <a:schemeClr val="bg1"/>
                </a:solidFill>
              </a:rPr>
              <a:t>projectId</a:t>
            </a:r>
            <a:r>
              <a:rPr lang="en-US" altLang="ko-KR" sz="2400" dirty="0">
                <a:solidFill>
                  <a:schemeClr val="bg1"/>
                </a:solidFill>
              </a:rPr>
              <a:t>)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763C978-EE12-4FE6-A16E-96DC8BB07C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527" y="745876"/>
            <a:ext cx="10860946" cy="5685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3880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2CF5363C-0D8B-42BC-82AF-02C162CCD0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108" y="680892"/>
            <a:ext cx="11175581" cy="586718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0082333-BFE5-4919-8C9B-6A44A16891A9}"/>
              </a:ext>
            </a:extLst>
          </p:cNvPr>
          <p:cNvSpPr txBox="1"/>
          <p:nvPr/>
        </p:nvSpPr>
        <p:spPr>
          <a:xfrm>
            <a:off x="310392" y="161701"/>
            <a:ext cx="66248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</a:rPr>
              <a:t>프로젝트 상세보기</a:t>
            </a:r>
            <a:r>
              <a:rPr lang="en-US" altLang="ko-KR" sz="2400" dirty="0">
                <a:solidFill>
                  <a:schemeClr val="bg1"/>
                </a:solidFill>
              </a:rPr>
              <a:t>2</a:t>
            </a:r>
            <a:r>
              <a:rPr lang="ko-KR" altLang="en-US" sz="2400" dirty="0">
                <a:solidFill>
                  <a:schemeClr val="bg1"/>
                </a:solidFill>
              </a:rPr>
              <a:t> </a:t>
            </a:r>
            <a:r>
              <a:rPr lang="en-US" altLang="ko-KR" sz="2400" dirty="0">
                <a:solidFill>
                  <a:schemeClr val="bg1"/>
                </a:solidFill>
              </a:rPr>
              <a:t>(/project/detail/:</a:t>
            </a:r>
            <a:r>
              <a:rPr lang="en-US" altLang="ko-KR" sz="2400" dirty="0" err="1">
                <a:solidFill>
                  <a:schemeClr val="bg1"/>
                </a:solidFill>
              </a:rPr>
              <a:t>projectId</a:t>
            </a:r>
            <a:r>
              <a:rPr lang="en-US" altLang="ko-KR" sz="2400" dirty="0">
                <a:solidFill>
                  <a:schemeClr val="bg1"/>
                </a:solidFill>
              </a:rPr>
              <a:t>)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EDB13FD-37CB-47E2-8951-2178CBFC66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40778" y="3678057"/>
            <a:ext cx="758526" cy="36120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4B75F0E-6826-462A-8086-DDC8983F31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2318" y="1064833"/>
            <a:ext cx="2903822" cy="2102058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234FE410-0FFC-409A-8CD7-B7EE6A488D61}"/>
              </a:ext>
            </a:extLst>
          </p:cNvPr>
          <p:cNvSpPr/>
          <p:nvPr/>
        </p:nvSpPr>
        <p:spPr>
          <a:xfrm>
            <a:off x="10201013" y="4039260"/>
            <a:ext cx="922790" cy="290285"/>
          </a:xfrm>
          <a:prstGeom prst="rect">
            <a:avLst/>
          </a:prstGeom>
          <a:solidFill>
            <a:srgbClr val="0066FF">
              <a:alpha val="50196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3F4F317-D0F5-4E1C-A52D-8938A6F15F8B}"/>
              </a:ext>
            </a:extLst>
          </p:cNvPr>
          <p:cNvSpPr/>
          <p:nvPr/>
        </p:nvSpPr>
        <p:spPr>
          <a:xfrm>
            <a:off x="10536571" y="3693171"/>
            <a:ext cx="587231" cy="318187"/>
          </a:xfrm>
          <a:prstGeom prst="rect">
            <a:avLst/>
          </a:prstGeom>
          <a:solidFill>
            <a:srgbClr val="FFFF25">
              <a:alpha val="50196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FAAC9A91-77A6-4E1B-9238-7DFAB637E7E6}"/>
              </a:ext>
            </a:extLst>
          </p:cNvPr>
          <p:cNvCxnSpPr>
            <a:cxnSpLocks/>
            <a:stCxn id="10" idx="1"/>
            <a:endCxn id="15" idx="3"/>
          </p:cNvCxnSpPr>
          <p:nvPr/>
        </p:nvCxnSpPr>
        <p:spPr>
          <a:xfrm flipH="1" flipV="1">
            <a:off x="10312598" y="3849809"/>
            <a:ext cx="223973" cy="2456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8D5F4BA-2E54-4BAA-AEDD-41146BB90491}"/>
              </a:ext>
            </a:extLst>
          </p:cNvPr>
          <p:cNvSpPr txBox="1"/>
          <p:nvPr/>
        </p:nvSpPr>
        <p:spPr>
          <a:xfrm>
            <a:off x="11113895" y="3723808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팀원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9378148-156B-4458-9C81-1435783B84E6}"/>
              </a:ext>
            </a:extLst>
          </p:cNvPr>
          <p:cNvSpPr txBox="1"/>
          <p:nvPr/>
        </p:nvSpPr>
        <p:spPr>
          <a:xfrm>
            <a:off x="11106843" y="4042768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팀장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C86B9285-E126-413F-BD47-A1C5129ADF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35218" y="3676393"/>
            <a:ext cx="777380" cy="346832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69867DA2-361D-4259-BE8F-8119AF43AB04}"/>
              </a:ext>
            </a:extLst>
          </p:cNvPr>
          <p:cNvSpPr/>
          <p:nvPr/>
        </p:nvSpPr>
        <p:spPr>
          <a:xfrm>
            <a:off x="9543945" y="3704101"/>
            <a:ext cx="752083" cy="318187"/>
          </a:xfrm>
          <a:prstGeom prst="rect">
            <a:avLst/>
          </a:prstGeom>
          <a:solidFill>
            <a:srgbClr val="FFFF25">
              <a:alpha val="50196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4610955-46CC-45B8-9AF3-1D15A314546D}"/>
              </a:ext>
            </a:extLst>
          </p:cNvPr>
          <p:cNvSpPr txBox="1"/>
          <p:nvPr/>
        </p:nvSpPr>
        <p:spPr>
          <a:xfrm>
            <a:off x="9525679" y="3506227"/>
            <a:ext cx="80182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/>
              <a:t>참여요청 후</a:t>
            </a:r>
            <a:endParaRPr lang="ko-KR" altLang="en-US" sz="9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A10A9D2-0EAB-4514-A571-FFD8C15973F8}"/>
              </a:ext>
            </a:extLst>
          </p:cNvPr>
          <p:cNvSpPr txBox="1"/>
          <p:nvPr/>
        </p:nvSpPr>
        <p:spPr>
          <a:xfrm>
            <a:off x="10447672" y="3531394"/>
            <a:ext cx="80182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/>
              <a:t>참여요청 전</a:t>
            </a: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F0ACA8D3-645C-43E7-8D0A-492308606276}"/>
              </a:ext>
            </a:extLst>
          </p:cNvPr>
          <p:cNvCxnSpPr>
            <a:cxnSpLocks/>
            <a:stCxn id="19" idx="0"/>
          </p:cNvCxnSpPr>
          <p:nvPr/>
        </p:nvCxnSpPr>
        <p:spPr>
          <a:xfrm flipH="1" flipV="1">
            <a:off x="10447672" y="2707414"/>
            <a:ext cx="400912" cy="823980"/>
          </a:xfrm>
          <a:prstGeom prst="straightConnector1">
            <a:avLst/>
          </a:prstGeom>
          <a:ln w="95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2AA8E432-558D-4FE4-9969-694E9D630C08}"/>
              </a:ext>
            </a:extLst>
          </p:cNvPr>
          <p:cNvSpPr/>
          <p:nvPr/>
        </p:nvSpPr>
        <p:spPr>
          <a:xfrm>
            <a:off x="10201013" y="4022288"/>
            <a:ext cx="466794" cy="30725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AB7565A3-2AB4-465B-8B84-5C2FF1EBB81F}"/>
              </a:ext>
            </a:extLst>
          </p:cNvPr>
          <p:cNvCxnSpPr/>
          <p:nvPr/>
        </p:nvCxnSpPr>
        <p:spPr>
          <a:xfrm flipH="1">
            <a:off x="9890427" y="4369120"/>
            <a:ext cx="533781" cy="44035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ADA9A05E-BD97-4473-9C88-71D2EF2AD161}"/>
              </a:ext>
            </a:extLst>
          </p:cNvPr>
          <p:cNvSpPr txBox="1"/>
          <p:nvPr/>
        </p:nvSpPr>
        <p:spPr>
          <a:xfrm>
            <a:off x="8717107" y="4809472"/>
            <a:ext cx="2113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수정화면으로 이동</a:t>
            </a:r>
          </a:p>
        </p:txBody>
      </p:sp>
    </p:spTree>
    <p:extLst>
      <p:ext uri="{BB962C8B-B14F-4D97-AF65-F5344CB8AC3E}">
        <p14:creationId xmlns:p14="http://schemas.microsoft.com/office/powerpoint/2010/main" val="40820438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273E1FA-2EA2-4580-BF87-7F1E2984619E}"/>
              </a:ext>
            </a:extLst>
          </p:cNvPr>
          <p:cNvSpPr txBox="1"/>
          <p:nvPr/>
        </p:nvSpPr>
        <p:spPr>
          <a:xfrm>
            <a:off x="4211510" y="2819199"/>
            <a:ext cx="37689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solidFill>
                  <a:schemeClr val="bg1"/>
                </a:solidFill>
              </a:rPr>
              <a:t>프로젝트</a:t>
            </a:r>
            <a:r>
              <a:rPr lang="en-US" altLang="ko-KR" sz="4400" dirty="0">
                <a:solidFill>
                  <a:schemeClr val="bg1"/>
                </a:solidFill>
              </a:rPr>
              <a:t> </a:t>
            </a:r>
            <a:r>
              <a:rPr lang="ko-KR" altLang="en-US" sz="4400" dirty="0">
                <a:solidFill>
                  <a:schemeClr val="bg1"/>
                </a:solidFill>
              </a:rPr>
              <a:t>수정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30E16B-FFE9-4DAA-A6DF-801A9E9FE647}"/>
              </a:ext>
            </a:extLst>
          </p:cNvPr>
          <p:cNvSpPr txBox="1"/>
          <p:nvPr/>
        </p:nvSpPr>
        <p:spPr>
          <a:xfrm>
            <a:off x="4440739" y="3512642"/>
            <a:ext cx="33105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>
                <a:solidFill>
                  <a:schemeClr val="bg1"/>
                </a:solidFill>
              </a:rPr>
              <a:t>실행화면 중간 점검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15207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0082333-BFE5-4919-8C9B-6A44A16891A9}"/>
              </a:ext>
            </a:extLst>
          </p:cNvPr>
          <p:cNvSpPr txBox="1"/>
          <p:nvPr/>
        </p:nvSpPr>
        <p:spPr>
          <a:xfrm>
            <a:off x="310392" y="161701"/>
            <a:ext cx="60092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</a:rPr>
              <a:t>프로젝트 수정</a:t>
            </a:r>
            <a:r>
              <a:rPr lang="en-US" altLang="ko-KR" sz="2400" dirty="0">
                <a:solidFill>
                  <a:schemeClr val="bg1"/>
                </a:solidFill>
              </a:rPr>
              <a:t>1</a:t>
            </a:r>
            <a:r>
              <a:rPr lang="ko-KR" altLang="en-US" sz="2400" dirty="0">
                <a:solidFill>
                  <a:schemeClr val="bg1"/>
                </a:solidFill>
              </a:rPr>
              <a:t> </a:t>
            </a:r>
            <a:r>
              <a:rPr lang="en-US" altLang="ko-KR" sz="2400" dirty="0">
                <a:solidFill>
                  <a:schemeClr val="bg1"/>
                </a:solidFill>
              </a:rPr>
              <a:t>(/project/detail/:</a:t>
            </a:r>
            <a:r>
              <a:rPr lang="en-US" altLang="ko-KR" sz="2400" dirty="0" err="1">
                <a:solidFill>
                  <a:schemeClr val="bg1"/>
                </a:solidFill>
              </a:rPr>
              <a:t>projectId</a:t>
            </a:r>
            <a:r>
              <a:rPr lang="en-US" altLang="ko-KR" sz="2400" dirty="0">
                <a:solidFill>
                  <a:schemeClr val="bg1"/>
                </a:solidFill>
              </a:rPr>
              <a:t>)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92DDA7D-07DA-49AD-924F-EC4654E28A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028" y="623218"/>
            <a:ext cx="10709944" cy="5611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2095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0082333-BFE5-4919-8C9B-6A44A16891A9}"/>
              </a:ext>
            </a:extLst>
          </p:cNvPr>
          <p:cNvSpPr txBox="1"/>
          <p:nvPr/>
        </p:nvSpPr>
        <p:spPr>
          <a:xfrm>
            <a:off x="310392" y="161701"/>
            <a:ext cx="60092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</a:rPr>
              <a:t>프로젝트 수정</a:t>
            </a:r>
            <a:r>
              <a:rPr lang="en-US" altLang="ko-KR" sz="2400" dirty="0">
                <a:solidFill>
                  <a:schemeClr val="bg1"/>
                </a:solidFill>
              </a:rPr>
              <a:t>2</a:t>
            </a:r>
            <a:r>
              <a:rPr lang="ko-KR" altLang="en-US" sz="2400" dirty="0">
                <a:solidFill>
                  <a:schemeClr val="bg1"/>
                </a:solidFill>
              </a:rPr>
              <a:t> </a:t>
            </a:r>
            <a:r>
              <a:rPr lang="en-US" altLang="ko-KR" sz="2400" dirty="0">
                <a:solidFill>
                  <a:schemeClr val="bg1"/>
                </a:solidFill>
              </a:rPr>
              <a:t>(/project/detail/:</a:t>
            </a:r>
            <a:r>
              <a:rPr lang="en-US" altLang="ko-KR" sz="2400" dirty="0" err="1">
                <a:solidFill>
                  <a:schemeClr val="bg1"/>
                </a:solidFill>
              </a:rPr>
              <a:t>projectId</a:t>
            </a:r>
            <a:r>
              <a:rPr lang="en-US" altLang="ko-KR" sz="2400" dirty="0">
                <a:solidFill>
                  <a:schemeClr val="bg1"/>
                </a:solidFill>
              </a:rPr>
              <a:t>)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81830F2-E1A4-4051-8B15-085BDB190E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208" y="623366"/>
            <a:ext cx="10985584" cy="5767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2501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273E1FA-2EA2-4580-BF87-7F1E2984619E}"/>
              </a:ext>
            </a:extLst>
          </p:cNvPr>
          <p:cNvSpPr txBox="1"/>
          <p:nvPr/>
        </p:nvSpPr>
        <p:spPr>
          <a:xfrm>
            <a:off x="3829995" y="2517194"/>
            <a:ext cx="453201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>
                <a:solidFill>
                  <a:schemeClr val="bg1"/>
                </a:solidFill>
              </a:rPr>
              <a:t>사용자 관리 부분</a:t>
            </a:r>
            <a:endParaRPr lang="ko-KR" altLang="en-US" sz="4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30E16B-FFE9-4DAA-A6DF-801A9E9FE647}"/>
              </a:ext>
            </a:extLst>
          </p:cNvPr>
          <p:cNvSpPr txBox="1"/>
          <p:nvPr/>
        </p:nvSpPr>
        <p:spPr>
          <a:xfrm>
            <a:off x="4440739" y="3512642"/>
            <a:ext cx="33105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</a:rPr>
              <a:t>실행화면 중간 점검</a:t>
            </a:r>
          </a:p>
        </p:txBody>
      </p:sp>
    </p:spTree>
    <p:extLst>
      <p:ext uri="{BB962C8B-B14F-4D97-AF65-F5344CB8AC3E}">
        <p14:creationId xmlns:p14="http://schemas.microsoft.com/office/powerpoint/2010/main" val="6216808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0082333-BFE5-4919-8C9B-6A44A16891A9}"/>
              </a:ext>
            </a:extLst>
          </p:cNvPr>
          <p:cNvSpPr txBox="1"/>
          <p:nvPr/>
        </p:nvSpPr>
        <p:spPr>
          <a:xfrm>
            <a:off x="310392" y="161701"/>
            <a:ext cx="67093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</a:rPr>
              <a:t>모든 계정 목록</a:t>
            </a:r>
            <a:r>
              <a:rPr lang="en-US" altLang="ko-KR" sz="2400" dirty="0">
                <a:solidFill>
                  <a:schemeClr val="bg1"/>
                </a:solidFill>
              </a:rPr>
              <a:t>(</a:t>
            </a:r>
            <a:r>
              <a:rPr lang="ko-KR" altLang="en-US" sz="2400" dirty="0">
                <a:solidFill>
                  <a:schemeClr val="bg1"/>
                </a:solidFill>
              </a:rPr>
              <a:t>관리자</a:t>
            </a:r>
            <a:r>
              <a:rPr lang="en-US" altLang="ko-KR" sz="2400" dirty="0">
                <a:solidFill>
                  <a:schemeClr val="bg1"/>
                </a:solidFill>
              </a:rPr>
              <a:t>)</a:t>
            </a:r>
            <a:r>
              <a:rPr lang="ko-KR" altLang="en-US" sz="2400" dirty="0">
                <a:solidFill>
                  <a:schemeClr val="bg1"/>
                </a:solidFill>
              </a:rPr>
              <a:t> </a:t>
            </a:r>
            <a:r>
              <a:rPr lang="en-US" altLang="ko-KR" sz="2400" dirty="0">
                <a:solidFill>
                  <a:schemeClr val="bg1"/>
                </a:solidFill>
              </a:rPr>
              <a:t>(/account/all-list/:page)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94888B6-035D-4644-B36C-B4109FB003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580" y="623366"/>
            <a:ext cx="11246840" cy="5881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0392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0082333-BFE5-4919-8C9B-6A44A16891A9}"/>
              </a:ext>
            </a:extLst>
          </p:cNvPr>
          <p:cNvSpPr txBox="1"/>
          <p:nvPr/>
        </p:nvSpPr>
        <p:spPr>
          <a:xfrm>
            <a:off x="310392" y="161701"/>
            <a:ext cx="85271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</a:rPr>
              <a:t>모든 계정 목록</a:t>
            </a:r>
            <a:r>
              <a:rPr lang="en-US" altLang="ko-KR" sz="2400" dirty="0">
                <a:solidFill>
                  <a:schemeClr val="bg1"/>
                </a:solidFill>
              </a:rPr>
              <a:t>(</a:t>
            </a:r>
            <a:r>
              <a:rPr lang="ko-KR" altLang="en-US" sz="2400" dirty="0">
                <a:solidFill>
                  <a:schemeClr val="bg1"/>
                </a:solidFill>
              </a:rPr>
              <a:t>관리자</a:t>
            </a:r>
            <a:r>
              <a:rPr lang="en-US" altLang="ko-KR" sz="2400" dirty="0">
                <a:solidFill>
                  <a:schemeClr val="bg1"/>
                </a:solidFill>
              </a:rPr>
              <a:t>) </a:t>
            </a:r>
            <a:r>
              <a:rPr lang="ko-KR" altLang="en-US" sz="2400" dirty="0">
                <a:solidFill>
                  <a:schemeClr val="bg1"/>
                </a:solidFill>
              </a:rPr>
              <a:t>다이얼로그</a:t>
            </a:r>
            <a:r>
              <a:rPr lang="en-US" altLang="ko-KR" sz="2400" dirty="0">
                <a:solidFill>
                  <a:schemeClr val="bg1"/>
                </a:solidFill>
              </a:rPr>
              <a:t>1</a:t>
            </a:r>
            <a:r>
              <a:rPr lang="ko-KR" altLang="en-US" sz="2400" dirty="0">
                <a:solidFill>
                  <a:schemeClr val="bg1"/>
                </a:solidFill>
              </a:rPr>
              <a:t> </a:t>
            </a:r>
            <a:r>
              <a:rPr lang="en-US" altLang="ko-KR" sz="2400" dirty="0">
                <a:solidFill>
                  <a:schemeClr val="bg1"/>
                </a:solidFill>
              </a:rPr>
              <a:t>(/account/all-list/:page)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134C5B3-E55C-45D6-96B6-A922D19CEE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2662" y="2512939"/>
            <a:ext cx="3105150" cy="212407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C81A0B6A-F397-4301-B8EC-6AE95E55AB7C}"/>
              </a:ext>
            </a:extLst>
          </p:cNvPr>
          <p:cNvSpPr/>
          <p:nvPr/>
        </p:nvSpPr>
        <p:spPr>
          <a:xfrm>
            <a:off x="2004969" y="3070370"/>
            <a:ext cx="1627464" cy="4781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A7B23E2-A818-49D4-9BA7-9F0D322D89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8690" y="2051544"/>
            <a:ext cx="5067430" cy="3330184"/>
          </a:xfrm>
          <a:prstGeom prst="rect">
            <a:avLst/>
          </a:prstGeom>
        </p:spPr>
      </p:pic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96EEE57A-DBE2-40B6-ACC5-AA8F4D3433AD}"/>
              </a:ext>
            </a:extLst>
          </p:cNvPr>
          <p:cNvCxnSpPr>
            <a:stCxn id="6" idx="3"/>
            <a:endCxn id="8" idx="1"/>
          </p:cNvCxnSpPr>
          <p:nvPr/>
        </p:nvCxnSpPr>
        <p:spPr>
          <a:xfrm>
            <a:off x="3632433" y="3309456"/>
            <a:ext cx="1266257" cy="40718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36288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51CC43CE-59E5-4A67-8BB1-27B68962AA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582" y="557335"/>
            <a:ext cx="10944836" cy="574333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0082333-BFE5-4919-8C9B-6A44A16891A9}"/>
              </a:ext>
            </a:extLst>
          </p:cNvPr>
          <p:cNvSpPr txBox="1"/>
          <p:nvPr/>
        </p:nvSpPr>
        <p:spPr>
          <a:xfrm>
            <a:off x="142612" y="54121"/>
            <a:ext cx="1524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</a:rPr>
              <a:t>화면 구조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4F65454-9060-4E08-9E38-9F9109BF09D4}"/>
              </a:ext>
            </a:extLst>
          </p:cNvPr>
          <p:cNvSpPr/>
          <p:nvPr/>
        </p:nvSpPr>
        <p:spPr>
          <a:xfrm>
            <a:off x="623582" y="746619"/>
            <a:ext cx="1899450" cy="5554045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메뉴 목록</a:t>
            </a:r>
            <a:endParaRPr lang="en-US" altLang="ko-KR" dirty="0"/>
          </a:p>
          <a:p>
            <a:pPr algn="ctr"/>
            <a:r>
              <a:rPr lang="en-US" altLang="ko-KR" sz="900" dirty="0"/>
              <a:t>(</a:t>
            </a:r>
            <a:r>
              <a:rPr lang="ko-KR" altLang="en-US" sz="900" dirty="0"/>
              <a:t>권한이 없는 경우</a:t>
            </a:r>
            <a:r>
              <a:rPr lang="en-US" altLang="ko-KR" sz="900" dirty="0"/>
              <a:t>, </a:t>
            </a:r>
            <a:r>
              <a:rPr lang="ko-KR" altLang="en-US" sz="900" dirty="0"/>
              <a:t>눌러도 </a:t>
            </a:r>
            <a:r>
              <a:rPr lang="ko-KR" altLang="en-US" sz="900" dirty="0" err="1"/>
              <a:t>무작동</a:t>
            </a:r>
            <a:r>
              <a:rPr lang="en-US" altLang="ko-KR" sz="900" dirty="0"/>
              <a:t>) </a:t>
            </a:r>
          </a:p>
          <a:p>
            <a:pPr algn="ctr"/>
            <a:r>
              <a:rPr lang="en-US" altLang="ko-KR" sz="900" dirty="0"/>
              <a:t>(ex) </a:t>
            </a:r>
            <a:r>
              <a:rPr lang="ko-KR" altLang="en-US" sz="900" dirty="0"/>
              <a:t>학생 사용자가 지도 프로젝트를 눌렀을 시</a:t>
            </a:r>
            <a:r>
              <a:rPr lang="en-US" altLang="ko-KR" sz="900" dirty="0"/>
              <a:t>, </a:t>
            </a:r>
            <a:r>
              <a:rPr lang="ko-KR" altLang="en-US" sz="900" dirty="0"/>
              <a:t>작동 안함</a:t>
            </a:r>
            <a:r>
              <a:rPr lang="en-US" altLang="ko-KR" sz="900" dirty="0"/>
              <a:t>.</a:t>
            </a:r>
            <a:r>
              <a:rPr lang="ko-KR" altLang="en-US" sz="900" dirty="0"/>
              <a:t> </a:t>
            </a:r>
          </a:p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EA496F8-C50C-40C8-A0D9-DBE92C77841B}"/>
              </a:ext>
            </a:extLst>
          </p:cNvPr>
          <p:cNvSpPr/>
          <p:nvPr/>
        </p:nvSpPr>
        <p:spPr>
          <a:xfrm>
            <a:off x="2523032" y="1098958"/>
            <a:ext cx="9045386" cy="5201704"/>
          </a:xfrm>
          <a:prstGeom prst="rect">
            <a:avLst/>
          </a:prstGeom>
          <a:solidFill>
            <a:srgbClr val="00B050">
              <a:alpha val="50196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컨텐츠</a:t>
            </a:r>
            <a:endParaRPr lang="en-US" altLang="ko-KR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6E0C20D-1A77-40E2-9299-FD2AB8EE9A8D}"/>
              </a:ext>
            </a:extLst>
          </p:cNvPr>
          <p:cNvSpPr/>
          <p:nvPr/>
        </p:nvSpPr>
        <p:spPr>
          <a:xfrm>
            <a:off x="2523032" y="746618"/>
            <a:ext cx="9045386" cy="352337"/>
          </a:xfrm>
          <a:prstGeom prst="rect">
            <a:avLst/>
          </a:prstGeom>
          <a:solidFill>
            <a:srgbClr val="FF0000">
              <a:alpha val="50196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상단 바 </a:t>
            </a:r>
            <a:r>
              <a:rPr lang="en-US" altLang="ko-KR" sz="1400" dirty="0"/>
              <a:t>(</a:t>
            </a:r>
            <a:r>
              <a:rPr lang="ko-KR" altLang="en-US" sz="1400" dirty="0"/>
              <a:t>로그인</a:t>
            </a:r>
            <a:r>
              <a:rPr lang="en-US" altLang="ko-KR" sz="1400" dirty="0"/>
              <a:t>, </a:t>
            </a:r>
            <a:r>
              <a:rPr lang="ko-KR" altLang="en-US" sz="1400" dirty="0"/>
              <a:t>회원가입</a:t>
            </a:r>
            <a:r>
              <a:rPr lang="en-US" altLang="ko-KR" sz="1400" dirty="0"/>
              <a:t>, </a:t>
            </a:r>
            <a:r>
              <a:rPr lang="ko-KR" altLang="en-US" sz="1400" dirty="0"/>
              <a:t>로그아웃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6495344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0082333-BFE5-4919-8C9B-6A44A16891A9}"/>
              </a:ext>
            </a:extLst>
          </p:cNvPr>
          <p:cNvSpPr txBox="1"/>
          <p:nvPr/>
        </p:nvSpPr>
        <p:spPr>
          <a:xfrm>
            <a:off x="310392" y="161701"/>
            <a:ext cx="85271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</a:rPr>
              <a:t>모든 계정 목록</a:t>
            </a:r>
            <a:r>
              <a:rPr lang="en-US" altLang="ko-KR" sz="2400" dirty="0">
                <a:solidFill>
                  <a:schemeClr val="bg1"/>
                </a:solidFill>
              </a:rPr>
              <a:t>(</a:t>
            </a:r>
            <a:r>
              <a:rPr lang="ko-KR" altLang="en-US" sz="2400" dirty="0">
                <a:solidFill>
                  <a:schemeClr val="bg1"/>
                </a:solidFill>
              </a:rPr>
              <a:t>관리자</a:t>
            </a:r>
            <a:r>
              <a:rPr lang="en-US" altLang="ko-KR" sz="2400" dirty="0">
                <a:solidFill>
                  <a:schemeClr val="bg1"/>
                </a:solidFill>
              </a:rPr>
              <a:t>) </a:t>
            </a:r>
            <a:r>
              <a:rPr lang="ko-KR" altLang="en-US" sz="2400" dirty="0">
                <a:solidFill>
                  <a:schemeClr val="bg1"/>
                </a:solidFill>
              </a:rPr>
              <a:t>다이얼로그</a:t>
            </a:r>
            <a:r>
              <a:rPr lang="en-US" altLang="ko-KR" sz="2400" dirty="0">
                <a:solidFill>
                  <a:schemeClr val="bg1"/>
                </a:solidFill>
              </a:rPr>
              <a:t>2</a:t>
            </a:r>
            <a:r>
              <a:rPr lang="ko-KR" altLang="en-US" sz="2400" dirty="0">
                <a:solidFill>
                  <a:schemeClr val="bg1"/>
                </a:solidFill>
              </a:rPr>
              <a:t> </a:t>
            </a:r>
            <a:r>
              <a:rPr lang="en-US" altLang="ko-KR" sz="2400" dirty="0">
                <a:solidFill>
                  <a:schemeClr val="bg1"/>
                </a:solidFill>
              </a:rPr>
              <a:t>(/account/all-list/:page)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658E040-D2A2-4E29-816B-DFDF858C79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392" y="1309905"/>
            <a:ext cx="6913088" cy="408056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E51BDA4-D3C5-4F6E-AE32-FC96F2C57D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0247" y="1601206"/>
            <a:ext cx="4901967" cy="3946889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F1F118E-E024-4DFE-9FDB-78064810632D}"/>
              </a:ext>
            </a:extLst>
          </p:cNvPr>
          <p:cNvSpPr/>
          <p:nvPr/>
        </p:nvSpPr>
        <p:spPr>
          <a:xfrm>
            <a:off x="4966283" y="4337108"/>
            <a:ext cx="411060" cy="29361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연결선: 꺾임 8">
            <a:extLst>
              <a:ext uri="{FF2B5EF4-FFF2-40B4-BE49-F238E27FC236}">
                <a16:creationId xmlns:a16="http://schemas.microsoft.com/office/drawing/2014/main" id="{4F4E2B67-DC24-4933-A3CB-013EE1C57CF2}"/>
              </a:ext>
            </a:extLst>
          </p:cNvPr>
          <p:cNvCxnSpPr>
            <a:cxnSpLocks/>
            <a:stCxn id="7" idx="0"/>
            <a:endCxn id="5" idx="1"/>
          </p:cNvCxnSpPr>
          <p:nvPr/>
        </p:nvCxnSpPr>
        <p:spPr>
          <a:xfrm rot="5400000" flipH="1" flipV="1">
            <a:off x="5459802" y="3286663"/>
            <a:ext cx="762457" cy="1338434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07865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44FD97D2-CBF8-4F9C-A18A-A37AE3A451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639" y="629996"/>
            <a:ext cx="10726722" cy="559800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0082333-BFE5-4919-8C9B-6A44A16891A9}"/>
              </a:ext>
            </a:extLst>
          </p:cNvPr>
          <p:cNvSpPr txBox="1"/>
          <p:nvPr/>
        </p:nvSpPr>
        <p:spPr>
          <a:xfrm>
            <a:off x="310392" y="161701"/>
            <a:ext cx="40046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</a:rPr>
              <a:t>내 계정 관리 </a:t>
            </a:r>
            <a:r>
              <a:rPr lang="en-US" altLang="ko-KR" sz="2400" dirty="0">
                <a:solidFill>
                  <a:schemeClr val="bg1"/>
                </a:solidFill>
              </a:rPr>
              <a:t>(/account/my)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B7D6664-359B-4906-A476-7E2A4BE77B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5949" y="1624386"/>
            <a:ext cx="2950740" cy="173394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5ECE35A1-59A4-4222-BFB4-D93BB6A6C2C6}"/>
              </a:ext>
            </a:extLst>
          </p:cNvPr>
          <p:cNvSpPr/>
          <p:nvPr/>
        </p:nvSpPr>
        <p:spPr>
          <a:xfrm>
            <a:off x="8028264" y="3716323"/>
            <a:ext cx="813732" cy="33359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37B10BE8-1016-4676-A516-ABEF9671A361}"/>
              </a:ext>
            </a:extLst>
          </p:cNvPr>
          <p:cNvCxnSpPr>
            <a:cxnSpLocks/>
            <a:stCxn id="10" idx="0"/>
          </p:cNvCxnSpPr>
          <p:nvPr/>
        </p:nvCxnSpPr>
        <p:spPr>
          <a:xfrm flipV="1">
            <a:off x="8435130" y="3345064"/>
            <a:ext cx="541090" cy="37125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01904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862DFC3-9856-432D-A76D-C24A60BA3E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1662" y="866775"/>
            <a:ext cx="8448675" cy="51244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0082333-BFE5-4919-8C9B-6A44A16891A9}"/>
              </a:ext>
            </a:extLst>
          </p:cNvPr>
          <p:cNvSpPr txBox="1"/>
          <p:nvPr/>
        </p:nvSpPr>
        <p:spPr>
          <a:xfrm>
            <a:off x="310392" y="161701"/>
            <a:ext cx="40046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</a:rPr>
              <a:t>내 계정 수정 </a:t>
            </a:r>
            <a:r>
              <a:rPr lang="en-US" altLang="ko-KR" sz="2400" dirty="0">
                <a:solidFill>
                  <a:schemeClr val="bg1"/>
                </a:solidFill>
              </a:rPr>
              <a:t>(/account/my)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7CF74E2-2AD0-4B2D-9993-F2AC1DDAD74C}"/>
              </a:ext>
            </a:extLst>
          </p:cNvPr>
          <p:cNvSpPr/>
          <p:nvPr/>
        </p:nvSpPr>
        <p:spPr>
          <a:xfrm>
            <a:off x="2214694" y="3387054"/>
            <a:ext cx="7977930" cy="57254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E8D5A85-7219-4AE9-9CA7-27CCE7240D2A}"/>
              </a:ext>
            </a:extLst>
          </p:cNvPr>
          <p:cNvSpPr/>
          <p:nvPr/>
        </p:nvSpPr>
        <p:spPr>
          <a:xfrm>
            <a:off x="8967907" y="3715273"/>
            <a:ext cx="2018798" cy="78017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수정할 수 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있는 부분만 수정</a:t>
            </a:r>
          </a:p>
        </p:txBody>
      </p:sp>
    </p:spTree>
    <p:extLst>
      <p:ext uri="{BB962C8B-B14F-4D97-AF65-F5344CB8AC3E}">
        <p14:creationId xmlns:p14="http://schemas.microsoft.com/office/powerpoint/2010/main" val="9196864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6337E9D5-5D28-4359-92D6-E3E89D0E6B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635" y="5030591"/>
            <a:ext cx="10339519" cy="43815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2FC9489-741B-4809-9B82-07408F0242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0635" y="2203307"/>
            <a:ext cx="10339519" cy="4572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2398204-DE8B-4D8E-898B-066C3CF0415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266"/>
          <a:stretch/>
        </p:blipFill>
        <p:spPr>
          <a:xfrm>
            <a:off x="313188" y="158081"/>
            <a:ext cx="11565624" cy="41206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9003678-57ED-4F3B-8FAE-06C51386DAB9}"/>
              </a:ext>
            </a:extLst>
          </p:cNvPr>
          <p:cNvSpPr txBox="1"/>
          <p:nvPr/>
        </p:nvSpPr>
        <p:spPr>
          <a:xfrm>
            <a:off x="313188" y="671378"/>
            <a:ext cx="29738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</a:rPr>
              <a:t>상태 바의 상태 변경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3462D7F-D386-4333-8736-EA5A3CE6640F}"/>
              </a:ext>
            </a:extLst>
          </p:cNvPr>
          <p:cNvSpPr txBox="1"/>
          <p:nvPr/>
        </p:nvSpPr>
        <p:spPr>
          <a:xfrm>
            <a:off x="1050635" y="1718791"/>
            <a:ext cx="3110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● 로그인 전</a:t>
            </a:r>
            <a:r>
              <a:rPr lang="en-US" altLang="ko-KR" dirty="0">
                <a:solidFill>
                  <a:schemeClr val="bg1"/>
                </a:solidFill>
              </a:rPr>
              <a:t>(</a:t>
            </a:r>
            <a:r>
              <a:rPr lang="ko-KR" altLang="en-US" dirty="0">
                <a:solidFill>
                  <a:schemeClr val="bg1"/>
                </a:solidFill>
              </a:rPr>
              <a:t>로그아웃 상태</a:t>
            </a:r>
            <a:r>
              <a:rPr lang="en-US" altLang="ko-KR" dirty="0">
                <a:solidFill>
                  <a:schemeClr val="bg1"/>
                </a:solidFill>
              </a:rPr>
              <a:t>)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6B594E1-0A45-4484-8A03-7DF03DFFCAE5}"/>
              </a:ext>
            </a:extLst>
          </p:cNvPr>
          <p:cNvSpPr txBox="1"/>
          <p:nvPr/>
        </p:nvSpPr>
        <p:spPr>
          <a:xfrm>
            <a:off x="1050635" y="4568926"/>
            <a:ext cx="1502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● 로그인 후</a:t>
            </a:r>
          </a:p>
        </p:txBody>
      </p:sp>
      <p:sp>
        <p:nvSpPr>
          <p:cNvPr id="15" name="화살표: 아래쪽 14">
            <a:extLst>
              <a:ext uri="{FF2B5EF4-FFF2-40B4-BE49-F238E27FC236}">
                <a16:creationId xmlns:a16="http://schemas.microsoft.com/office/drawing/2014/main" id="{31C83419-CEC8-4F25-A308-DED9BE4152AA}"/>
              </a:ext>
            </a:extLst>
          </p:cNvPr>
          <p:cNvSpPr/>
          <p:nvPr/>
        </p:nvSpPr>
        <p:spPr>
          <a:xfrm>
            <a:off x="5658331" y="3548544"/>
            <a:ext cx="1124125" cy="894817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06710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9003678-57ED-4F3B-8FAE-06C51386DAB9}"/>
              </a:ext>
            </a:extLst>
          </p:cNvPr>
          <p:cNvSpPr txBox="1"/>
          <p:nvPr/>
        </p:nvSpPr>
        <p:spPr>
          <a:xfrm>
            <a:off x="279631" y="251929"/>
            <a:ext cx="1524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</a:rPr>
              <a:t>메뉴 설명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A18C06A-3EFF-4DF0-8C57-72429CEECD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0044" y="251929"/>
            <a:ext cx="2162175" cy="6296025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7D4028B7-71D3-42E6-9F97-969EDE28AA78}"/>
              </a:ext>
            </a:extLst>
          </p:cNvPr>
          <p:cNvSpPr/>
          <p:nvPr/>
        </p:nvSpPr>
        <p:spPr>
          <a:xfrm>
            <a:off x="2172749" y="1182848"/>
            <a:ext cx="1526796" cy="31039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C1AACF5F-8A5E-4201-A0D5-303585818BA0}"/>
              </a:ext>
            </a:extLst>
          </p:cNvPr>
          <p:cNvCxnSpPr>
            <a:cxnSpLocks/>
            <a:stCxn id="17" idx="3"/>
            <a:endCxn id="9" idx="1"/>
          </p:cNvCxnSpPr>
          <p:nvPr/>
        </p:nvCxnSpPr>
        <p:spPr>
          <a:xfrm flipV="1">
            <a:off x="3699545" y="775149"/>
            <a:ext cx="1067104" cy="18538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E0E511D-115F-48ED-A65A-8732B5F83C19}"/>
              </a:ext>
            </a:extLst>
          </p:cNvPr>
          <p:cNvSpPr txBox="1"/>
          <p:nvPr/>
        </p:nvSpPr>
        <p:spPr>
          <a:xfrm>
            <a:off x="4766649" y="482761"/>
            <a:ext cx="57070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공개 프로젝트 목록 </a:t>
            </a:r>
            <a:r>
              <a:rPr lang="en-US" altLang="ko-KR" dirty="0">
                <a:solidFill>
                  <a:schemeClr val="bg1"/>
                </a:solidFill>
              </a:rPr>
              <a:t>: </a:t>
            </a:r>
            <a:r>
              <a:rPr lang="ko-KR" altLang="en-US" dirty="0">
                <a:solidFill>
                  <a:schemeClr val="bg1"/>
                </a:solidFill>
              </a:rPr>
              <a:t>공개된 프로젝트 목록을 보여줌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  <a:p>
            <a:r>
              <a:rPr lang="en-US" altLang="ko-KR" sz="1400" dirty="0">
                <a:solidFill>
                  <a:schemeClr val="bg1"/>
                </a:solidFill>
              </a:rPr>
              <a:t>(</a:t>
            </a:r>
            <a:r>
              <a:rPr lang="ko-KR" altLang="en-US" sz="1400" dirty="0">
                <a:solidFill>
                  <a:schemeClr val="bg1"/>
                </a:solidFill>
              </a:rPr>
              <a:t>권한 </a:t>
            </a:r>
            <a:r>
              <a:rPr lang="en-US" altLang="ko-KR" sz="1400" dirty="0">
                <a:solidFill>
                  <a:schemeClr val="bg1"/>
                </a:solidFill>
              </a:rPr>
              <a:t>: </a:t>
            </a:r>
            <a:r>
              <a:rPr lang="ko-KR" altLang="en-US" sz="1400" dirty="0">
                <a:solidFill>
                  <a:schemeClr val="bg1"/>
                </a:solidFill>
              </a:rPr>
              <a:t>외부 사용자를 포함한 모든 사용자</a:t>
            </a:r>
            <a:r>
              <a:rPr lang="en-US" altLang="ko-KR" sz="1400" dirty="0">
                <a:solidFill>
                  <a:schemeClr val="bg1"/>
                </a:solidFill>
              </a:rPr>
              <a:t>)</a:t>
            </a:r>
            <a:r>
              <a:rPr lang="ko-KR" altLang="en-US" sz="1400" dirty="0">
                <a:solidFill>
                  <a:schemeClr val="bg1"/>
                </a:solidFill>
              </a:rPr>
              <a:t> </a:t>
            </a:r>
            <a:endParaRPr lang="en-US" altLang="ko-KR" sz="1400" dirty="0">
              <a:solidFill>
                <a:schemeClr val="bg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E9AA658-4DE7-49CE-9F58-5642C565BB4E}"/>
              </a:ext>
            </a:extLst>
          </p:cNvPr>
          <p:cNvSpPr/>
          <p:nvPr/>
        </p:nvSpPr>
        <p:spPr>
          <a:xfrm>
            <a:off x="2172749" y="805341"/>
            <a:ext cx="1526796" cy="31039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C1DD1781-CAE9-4D37-A50C-E8C064E9485F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3087148" y="1345203"/>
            <a:ext cx="1679501" cy="13855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CAA3A6A1-CBBE-4668-954B-7388D2A04E3A}"/>
              </a:ext>
            </a:extLst>
          </p:cNvPr>
          <p:cNvSpPr txBox="1"/>
          <p:nvPr/>
        </p:nvSpPr>
        <p:spPr>
          <a:xfrm>
            <a:off x="4766649" y="1191370"/>
            <a:ext cx="55579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모든 프로젝트 목록 </a:t>
            </a:r>
            <a:r>
              <a:rPr lang="en-US" altLang="ko-KR" dirty="0">
                <a:solidFill>
                  <a:schemeClr val="bg1"/>
                </a:solidFill>
              </a:rPr>
              <a:t>: </a:t>
            </a:r>
            <a:r>
              <a:rPr lang="ko-KR" altLang="en-US" dirty="0">
                <a:solidFill>
                  <a:schemeClr val="bg1"/>
                </a:solidFill>
              </a:rPr>
              <a:t>모든 프로젝트 목록을 보여줌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  <a:p>
            <a:r>
              <a:rPr lang="en-US" altLang="ko-KR" sz="1400" dirty="0">
                <a:solidFill>
                  <a:schemeClr val="bg1"/>
                </a:solidFill>
              </a:rPr>
              <a:t>(</a:t>
            </a:r>
            <a:r>
              <a:rPr lang="ko-KR" altLang="en-US" sz="1400" dirty="0">
                <a:solidFill>
                  <a:schemeClr val="bg1"/>
                </a:solidFill>
              </a:rPr>
              <a:t>권한 </a:t>
            </a:r>
            <a:r>
              <a:rPr lang="en-US" altLang="ko-KR" sz="1400" dirty="0">
                <a:solidFill>
                  <a:schemeClr val="bg1"/>
                </a:solidFill>
              </a:rPr>
              <a:t>: </a:t>
            </a:r>
            <a:r>
              <a:rPr lang="ko-KR" altLang="en-US" sz="1400" dirty="0">
                <a:solidFill>
                  <a:schemeClr val="bg1"/>
                </a:solidFill>
              </a:rPr>
              <a:t>학생</a:t>
            </a:r>
            <a:r>
              <a:rPr lang="en-US" altLang="ko-KR" sz="1400" dirty="0">
                <a:solidFill>
                  <a:schemeClr val="bg1"/>
                </a:solidFill>
              </a:rPr>
              <a:t>, </a:t>
            </a:r>
            <a:r>
              <a:rPr lang="ko-KR" altLang="en-US" sz="1400" dirty="0">
                <a:solidFill>
                  <a:schemeClr val="bg1"/>
                </a:solidFill>
              </a:rPr>
              <a:t>멘토</a:t>
            </a:r>
            <a:r>
              <a:rPr lang="en-US" altLang="ko-KR" sz="1400" dirty="0">
                <a:solidFill>
                  <a:schemeClr val="bg1"/>
                </a:solidFill>
              </a:rPr>
              <a:t>, </a:t>
            </a:r>
            <a:r>
              <a:rPr lang="ko-KR" altLang="en-US" sz="1400" dirty="0">
                <a:solidFill>
                  <a:schemeClr val="bg1"/>
                </a:solidFill>
              </a:rPr>
              <a:t>지도교수</a:t>
            </a:r>
            <a:r>
              <a:rPr lang="en-US" altLang="ko-KR" sz="1400" dirty="0">
                <a:solidFill>
                  <a:schemeClr val="bg1"/>
                </a:solidFill>
              </a:rPr>
              <a:t>, </a:t>
            </a:r>
            <a:r>
              <a:rPr lang="ko-KR" altLang="en-US" sz="1400" dirty="0">
                <a:solidFill>
                  <a:schemeClr val="bg1"/>
                </a:solidFill>
              </a:rPr>
              <a:t>관리자</a:t>
            </a:r>
            <a:r>
              <a:rPr lang="en-US" altLang="ko-KR" sz="1400" dirty="0">
                <a:solidFill>
                  <a:schemeClr val="bg1"/>
                </a:solidFill>
              </a:rPr>
              <a:t>)</a:t>
            </a:r>
            <a:r>
              <a:rPr lang="ko-KR" altLang="en-US" sz="1400" dirty="0">
                <a:solidFill>
                  <a:schemeClr val="bg1"/>
                </a:solidFill>
              </a:rPr>
              <a:t> </a:t>
            </a:r>
            <a:endParaRPr lang="en-US" altLang="ko-KR" sz="1400" dirty="0">
              <a:solidFill>
                <a:schemeClr val="bg1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0B6F06CF-2B82-4C34-8249-3F481037148B}"/>
              </a:ext>
            </a:extLst>
          </p:cNvPr>
          <p:cNvSpPr/>
          <p:nvPr/>
        </p:nvSpPr>
        <p:spPr>
          <a:xfrm>
            <a:off x="2172749" y="1558030"/>
            <a:ext cx="1526796" cy="31039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2007CBB-C108-487E-A4CF-9DBC84134AB9}"/>
              </a:ext>
            </a:extLst>
          </p:cNvPr>
          <p:cNvSpPr/>
          <p:nvPr/>
        </p:nvSpPr>
        <p:spPr>
          <a:xfrm>
            <a:off x="2172749" y="1922501"/>
            <a:ext cx="1526796" cy="31039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38FA518-6EC0-4320-BE63-9FBD015020E7}"/>
              </a:ext>
            </a:extLst>
          </p:cNvPr>
          <p:cNvSpPr/>
          <p:nvPr/>
        </p:nvSpPr>
        <p:spPr>
          <a:xfrm>
            <a:off x="2172749" y="2295361"/>
            <a:ext cx="1526796" cy="31039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12AED99-E603-4906-B324-E2F86D64836C}"/>
              </a:ext>
            </a:extLst>
          </p:cNvPr>
          <p:cNvSpPr txBox="1"/>
          <p:nvPr/>
        </p:nvSpPr>
        <p:spPr>
          <a:xfrm>
            <a:off x="4766649" y="1897467"/>
            <a:ext cx="72138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내 프로젝트 목록 </a:t>
            </a:r>
            <a:r>
              <a:rPr lang="en-US" altLang="ko-KR" dirty="0">
                <a:solidFill>
                  <a:schemeClr val="bg1"/>
                </a:solidFill>
              </a:rPr>
              <a:t>: </a:t>
            </a:r>
            <a:r>
              <a:rPr lang="ko-KR" altLang="en-US" dirty="0">
                <a:solidFill>
                  <a:schemeClr val="bg1"/>
                </a:solidFill>
              </a:rPr>
              <a:t>자신이 참여 </a:t>
            </a:r>
            <a:r>
              <a:rPr lang="en-US" altLang="ko-KR" dirty="0">
                <a:solidFill>
                  <a:schemeClr val="bg1"/>
                </a:solidFill>
              </a:rPr>
              <a:t>&amp; </a:t>
            </a:r>
            <a:r>
              <a:rPr lang="ko-KR" altLang="en-US" dirty="0">
                <a:solidFill>
                  <a:schemeClr val="bg1"/>
                </a:solidFill>
              </a:rPr>
              <a:t>생성한 프로젝트 목록을 보여줌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  <a:p>
            <a:r>
              <a:rPr lang="en-US" altLang="ko-KR" sz="1400" dirty="0">
                <a:solidFill>
                  <a:schemeClr val="bg1"/>
                </a:solidFill>
              </a:rPr>
              <a:t>(</a:t>
            </a:r>
            <a:r>
              <a:rPr lang="ko-KR" altLang="en-US" sz="1400" dirty="0">
                <a:solidFill>
                  <a:schemeClr val="bg1"/>
                </a:solidFill>
              </a:rPr>
              <a:t>권한 </a:t>
            </a:r>
            <a:r>
              <a:rPr lang="en-US" altLang="ko-KR" sz="1400" dirty="0">
                <a:solidFill>
                  <a:schemeClr val="bg1"/>
                </a:solidFill>
              </a:rPr>
              <a:t>: </a:t>
            </a:r>
            <a:r>
              <a:rPr lang="ko-KR" altLang="en-US" sz="1400" dirty="0">
                <a:solidFill>
                  <a:schemeClr val="bg1"/>
                </a:solidFill>
              </a:rPr>
              <a:t>학생</a:t>
            </a:r>
            <a:r>
              <a:rPr lang="en-US" altLang="ko-KR" sz="1400" dirty="0">
                <a:solidFill>
                  <a:schemeClr val="bg1"/>
                </a:solidFill>
              </a:rPr>
              <a:t>)</a:t>
            </a:r>
            <a:r>
              <a:rPr lang="ko-KR" altLang="en-US" sz="1400" dirty="0">
                <a:solidFill>
                  <a:schemeClr val="bg1"/>
                </a:solidFill>
              </a:rPr>
              <a:t> </a:t>
            </a:r>
            <a:endParaRPr lang="en-US" altLang="ko-KR" sz="1400" dirty="0">
              <a:solidFill>
                <a:schemeClr val="bg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03607E3-4F3D-4FCD-B725-610121A618F3}"/>
              </a:ext>
            </a:extLst>
          </p:cNvPr>
          <p:cNvSpPr txBox="1"/>
          <p:nvPr/>
        </p:nvSpPr>
        <p:spPr>
          <a:xfrm>
            <a:off x="4766649" y="2601242"/>
            <a:ext cx="64812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지도 프로젝트 목록 </a:t>
            </a:r>
            <a:r>
              <a:rPr lang="en-US" altLang="ko-KR" dirty="0">
                <a:solidFill>
                  <a:schemeClr val="bg1"/>
                </a:solidFill>
              </a:rPr>
              <a:t>: </a:t>
            </a:r>
            <a:r>
              <a:rPr lang="ko-KR" altLang="en-US" dirty="0">
                <a:solidFill>
                  <a:schemeClr val="bg1"/>
                </a:solidFill>
              </a:rPr>
              <a:t>지도하고 있는 프로젝트 목록을 보여줌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  <a:p>
            <a:r>
              <a:rPr lang="en-US" altLang="ko-KR" sz="1400" dirty="0">
                <a:solidFill>
                  <a:schemeClr val="bg1"/>
                </a:solidFill>
              </a:rPr>
              <a:t>(</a:t>
            </a:r>
            <a:r>
              <a:rPr lang="ko-KR" altLang="en-US" sz="1400" dirty="0">
                <a:solidFill>
                  <a:schemeClr val="bg1"/>
                </a:solidFill>
              </a:rPr>
              <a:t>권한 </a:t>
            </a:r>
            <a:r>
              <a:rPr lang="en-US" altLang="ko-KR" sz="1400" dirty="0">
                <a:solidFill>
                  <a:schemeClr val="bg1"/>
                </a:solidFill>
              </a:rPr>
              <a:t>: </a:t>
            </a:r>
            <a:r>
              <a:rPr lang="ko-KR" altLang="en-US" sz="1400" dirty="0">
                <a:solidFill>
                  <a:schemeClr val="bg1"/>
                </a:solidFill>
              </a:rPr>
              <a:t>멘토</a:t>
            </a:r>
            <a:r>
              <a:rPr lang="en-US" altLang="ko-KR" sz="1400" dirty="0">
                <a:solidFill>
                  <a:schemeClr val="bg1"/>
                </a:solidFill>
              </a:rPr>
              <a:t>, </a:t>
            </a:r>
            <a:r>
              <a:rPr lang="ko-KR" altLang="en-US" sz="1400" dirty="0">
                <a:solidFill>
                  <a:schemeClr val="bg1"/>
                </a:solidFill>
              </a:rPr>
              <a:t>지도교수</a:t>
            </a:r>
            <a:r>
              <a:rPr lang="en-US" altLang="ko-KR" sz="1400" dirty="0">
                <a:solidFill>
                  <a:schemeClr val="bg1"/>
                </a:solidFill>
              </a:rPr>
              <a:t>)</a:t>
            </a:r>
            <a:r>
              <a:rPr lang="ko-KR" altLang="en-US" sz="1400" dirty="0">
                <a:solidFill>
                  <a:schemeClr val="bg1"/>
                </a:solidFill>
              </a:rPr>
              <a:t> </a:t>
            </a:r>
            <a:endParaRPr lang="en-US" altLang="ko-KR" sz="1400" dirty="0">
              <a:solidFill>
                <a:schemeClr val="bg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C64F3A2-990D-4007-A37A-7A58B573A9E1}"/>
              </a:ext>
            </a:extLst>
          </p:cNvPr>
          <p:cNvSpPr txBox="1"/>
          <p:nvPr/>
        </p:nvSpPr>
        <p:spPr>
          <a:xfrm>
            <a:off x="4766649" y="3305017"/>
            <a:ext cx="52854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내 계정 관리 </a:t>
            </a:r>
            <a:r>
              <a:rPr lang="en-US" altLang="ko-KR" dirty="0">
                <a:solidFill>
                  <a:schemeClr val="bg1"/>
                </a:solidFill>
              </a:rPr>
              <a:t>: </a:t>
            </a:r>
            <a:r>
              <a:rPr lang="ko-KR" altLang="en-US" dirty="0">
                <a:solidFill>
                  <a:schemeClr val="bg1"/>
                </a:solidFill>
              </a:rPr>
              <a:t>자신의 계정정보를 조회 </a:t>
            </a:r>
            <a:r>
              <a:rPr lang="en-US" altLang="ko-KR" dirty="0">
                <a:solidFill>
                  <a:schemeClr val="bg1"/>
                </a:solidFill>
              </a:rPr>
              <a:t>&amp; </a:t>
            </a:r>
            <a:r>
              <a:rPr lang="ko-KR" altLang="en-US" dirty="0">
                <a:solidFill>
                  <a:schemeClr val="bg1"/>
                </a:solidFill>
              </a:rPr>
              <a:t>수정함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  <a:p>
            <a:r>
              <a:rPr lang="en-US" altLang="ko-KR" sz="1400" dirty="0">
                <a:solidFill>
                  <a:schemeClr val="bg1"/>
                </a:solidFill>
              </a:rPr>
              <a:t>(</a:t>
            </a:r>
            <a:r>
              <a:rPr lang="ko-KR" altLang="en-US" sz="1400" dirty="0">
                <a:solidFill>
                  <a:schemeClr val="bg1"/>
                </a:solidFill>
              </a:rPr>
              <a:t>권한 </a:t>
            </a:r>
            <a:r>
              <a:rPr lang="en-US" altLang="ko-KR" sz="1400" dirty="0">
                <a:solidFill>
                  <a:schemeClr val="bg1"/>
                </a:solidFill>
              </a:rPr>
              <a:t>: </a:t>
            </a:r>
            <a:r>
              <a:rPr lang="ko-KR" altLang="en-US" sz="1400" dirty="0">
                <a:solidFill>
                  <a:schemeClr val="bg1"/>
                </a:solidFill>
              </a:rPr>
              <a:t>학생</a:t>
            </a:r>
            <a:r>
              <a:rPr lang="en-US" altLang="ko-KR" sz="1400" dirty="0">
                <a:solidFill>
                  <a:schemeClr val="bg1"/>
                </a:solidFill>
              </a:rPr>
              <a:t>, </a:t>
            </a:r>
            <a:r>
              <a:rPr lang="ko-KR" altLang="en-US" sz="1400" dirty="0">
                <a:solidFill>
                  <a:schemeClr val="bg1"/>
                </a:solidFill>
              </a:rPr>
              <a:t>멘토</a:t>
            </a:r>
            <a:r>
              <a:rPr lang="en-US" altLang="ko-KR" sz="1400" dirty="0">
                <a:solidFill>
                  <a:schemeClr val="bg1"/>
                </a:solidFill>
              </a:rPr>
              <a:t>, </a:t>
            </a:r>
            <a:r>
              <a:rPr lang="ko-KR" altLang="en-US" sz="1400" dirty="0">
                <a:solidFill>
                  <a:schemeClr val="bg1"/>
                </a:solidFill>
              </a:rPr>
              <a:t>지도교수</a:t>
            </a:r>
            <a:r>
              <a:rPr lang="en-US" altLang="ko-KR" sz="1400" dirty="0">
                <a:solidFill>
                  <a:schemeClr val="bg1"/>
                </a:solidFill>
              </a:rPr>
              <a:t>, </a:t>
            </a:r>
            <a:r>
              <a:rPr lang="ko-KR" altLang="en-US" sz="1400" dirty="0">
                <a:solidFill>
                  <a:schemeClr val="bg1"/>
                </a:solidFill>
              </a:rPr>
              <a:t>관리자</a:t>
            </a:r>
            <a:r>
              <a:rPr lang="en-US" altLang="ko-KR" sz="1400" dirty="0">
                <a:solidFill>
                  <a:schemeClr val="bg1"/>
                </a:solidFill>
              </a:rPr>
              <a:t>)</a:t>
            </a:r>
            <a:r>
              <a:rPr lang="ko-KR" altLang="en-US" sz="1400" dirty="0">
                <a:solidFill>
                  <a:schemeClr val="bg1"/>
                </a:solidFill>
              </a:rPr>
              <a:t> </a:t>
            </a:r>
            <a:endParaRPr lang="en-US" altLang="ko-KR" sz="1400" dirty="0">
              <a:solidFill>
                <a:schemeClr val="bg1"/>
              </a:solidFill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FCF05AA1-B7E7-4D92-80BA-92BBFFFE5F36}"/>
              </a:ext>
            </a:extLst>
          </p:cNvPr>
          <p:cNvCxnSpPr>
            <a:cxnSpLocks/>
            <a:stCxn id="27" idx="3"/>
            <a:endCxn id="30" idx="1"/>
          </p:cNvCxnSpPr>
          <p:nvPr/>
        </p:nvCxnSpPr>
        <p:spPr>
          <a:xfrm>
            <a:off x="3699545" y="1713227"/>
            <a:ext cx="1067104" cy="47662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E56008A5-74E0-46EF-9E44-9561B837044B}"/>
              </a:ext>
            </a:extLst>
          </p:cNvPr>
          <p:cNvCxnSpPr>
            <a:cxnSpLocks/>
            <a:stCxn id="28" idx="3"/>
            <a:endCxn id="31" idx="1"/>
          </p:cNvCxnSpPr>
          <p:nvPr/>
        </p:nvCxnSpPr>
        <p:spPr>
          <a:xfrm>
            <a:off x="3699545" y="2077698"/>
            <a:ext cx="1067104" cy="81593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399C93D7-67CC-429A-908F-BE72A510E38E}"/>
              </a:ext>
            </a:extLst>
          </p:cNvPr>
          <p:cNvCxnSpPr>
            <a:cxnSpLocks/>
            <a:stCxn id="29" idx="3"/>
            <a:endCxn id="32" idx="1"/>
          </p:cNvCxnSpPr>
          <p:nvPr/>
        </p:nvCxnSpPr>
        <p:spPr>
          <a:xfrm>
            <a:off x="3699545" y="2450558"/>
            <a:ext cx="1067104" cy="114684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그림 43">
            <a:extLst>
              <a:ext uri="{FF2B5EF4-FFF2-40B4-BE49-F238E27FC236}">
                <a16:creationId xmlns:a16="http://schemas.microsoft.com/office/drawing/2014/main" id="{BFA3E242-6164-4B85-B644-0D9AECB57E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4240" y="4059237"/>
            <a:ext cx="1526796" cy="386020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2E80C22C-F6B0-4502-979E-3E068C8D980D}"/>
              </a:ext>
            </a:extLst>
          </p:cNvPr>
          <p:cNvSpPr txBox="1"/>
          <p:nvPr/>
        </p:nvSpPr>
        <p:spPr>
          <a:xfrm>
            <a:off x="4766649" y="4152869"/>
            <a:ext cx="61815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모든 계정 관리 </a:t>
            </a:r>
            <a:r>
              <a:rPr lang="en-US" altLang="ko-KR" dirty="0">
                <a:solidFill>
                  <a:schemeClr val="bg1"/>
                </a:solidFill>
              </a:rPr>
              <a:t>: </a:t>
            </a:r>
            <a:r>
              <a:rPr lang="ko-KR" altLang="en-US" dirty="0">
                <a:solidFill>
                  <a:schemeClr val="bg1"/>
                </a:solidFill>
              </a:rPr>
              <a:t>모든 계정정보를 조회 </a:t>
            </a:r>
            <a:r>
              <a:rPr lang="en-US" altLang="ko-KR" dirty="0">
                <a:solidFill>
                  <a:schemeClr val="bg1"/>
                </a:solidFill>
              </a:rPr>
              <a:t>&amp; </a:t>
            </a:r>
            <a:r>
              <a:rPr lang="ko-KR" altLang="en-US" dirty="0">
                <a:solidFill>
                  <a:schemeClr val="bg1"/>
                </a:solidFill>
              </a:rPr>
              <a:t>수정 </a:t>
            </a:r>
            <a:r>
              <a:rPr lang="en-US" altLang="ko-KR" dirty="0">
                <a:solidFill>
                  <a:schemeClr val="bg1"/>
                </a:solidFill>
              </a:rPr>
              <a:t>&amp; </a:t>
            </a:r>
            <a:r>
              <a:rPr lang="ko-KR" altLang="en-US" dirty="0">
                <a:solidFill>
                  <a:schemeClr val="bg1"/>
                </a:solidFill>
              </a:rPr>
              <a:t>삭제함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  <a:p>
            <a:r>
              <a:rPr lang="en-US" altLang="ko-KR" sz="1400" dirty="0">
                <a:solidFill>
                  <a:schemeClr val="bg1"/>
                </a:solidFill>
              </a:rPr>
              <a:t>(</a:t>
            </a:r>
            <a:r>
              <a:rPr lang="ko-KR" altLang="en-US" sz="1400" dirty="0">
                <a:solidFill>
                  <a:schemeClr val="bg1"/>
                </a:solidFill>
              </a:rPr>
              <a:t>권한 </a:t>
            </a:r>
            <a:r>
              <a:rPr lang="en-US" altLang="ko-KR" sz="1400" dirty="0">
                <a:solidFill>
                  <a:schemeClr val="bg1"/>
                </a:solidFill>
              </a:rPr>
              <a:t>: </a:t>
            </a:r>
            <a:r>
              <a:rPr lang="ko-KR" altLang="en-US" sz="1400" dirty="0">
                <a:solidFill>
                  <a:schemeClr val="bg1"/>
                </a:solidFill>
              </a:rPr>
              <a:t>관리자</a:t>
            </a:r>
            <a:r>
              <a:rPr lang="en-US" altLang="ko-KR" sz="1400" dirty="0">
                <a:solidFill>
                  <a:schemeClr val="bg1"/>
                </a:solidFill>
              </a:rPr>
              <a:t>)</a:t>
            </a:r>
            <a:r>
              <a:rPr lang="ko-KR" altLang="en-US" sz="1400" dirty="0">
                <a:solidFill>
                  <a:schemeClr val="bg1"/>
                </a:solidFill>
              </a:rPr>
              <a:t> </a:t>
            </a:r>
            <a:endParaRPr lang="en-US" altLang="ko-KR" sz="1400" dirty="0">
              <a:solidFill>
                <a:schemeClr val="bg1"/>
              </a:solidFill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7AE441A1-C25A-4E95-A1A9-56EDB9CA9935}"/>
              </a:ext>
            </a:extLst>
          </p:cNvPr>
          <p:cNvSpPr/>
          <p:nvPr/>
        </p:nvSpPr>
        <p:spPr>
          <a:xfrm>
            <a:off x="2172749" y="4097050"/>
            <a:ext cx="1526796" cy="31039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A6FB77CD-4A49-4D8F-A8DA-1A2657573B35}"/>
              </a:ext>
            </a:extLst>
          </p:cNvPr>
          <p:cNvCxnSpPr>
            <a:cxnSpLocks/>
            <a:stCxn id="48" idx="3"/>
            <a:endCxn id="46" idx="1"/>
          </p:cNvCxnSpPr>
          <p:nvPr/>
        </p:nvCxnSpPr>
        <p:spPr>
          <a:xfrm>
            <a:off x="3699545" y="4252247"/>
            <a:ext cx="1067104" cy="19301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0BDB6EAF-3D86-4B80-8FF5-8967D87C116A}"/>
              </a:ext>
            </a:extLst>
          </p:cNvPr>
          <p:cNvSpPr txBox="1"/>
          <p:nvPr/>
        </p:nvSpPr>
        <p:spPr>
          <a:xfrm>
            <a:off x="2088859" y="4421922"/>
            <a:ext cx="24994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chemeClr val="bg1"/>
                </a:solidFill>
              </a:rPr>
              <a:t>△ 해당 메뉴는 관리자에게만 보여줌</a:t>
            </a:r>
          </a:p>
        </p:txBody>
      </p:sp>
    </p:spTree>
    <p:extLst>
      <p:ext uri="{BB962C8B-B14F-4D97-AF65-F5344CB8AC3E}">
        <p14:creationId xmlns:p14="http://schemas.microsoft.com/office/powerpoint/2010/main" val="42576712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273E1FA-2EA2-4580-BF87-7F1E2984619E}"/>
              </a:ext>
            </a:extLst>
          </p:cNvPr>
          <p:cNvSpPr txBox="1"/>
          <p:nvPr/>
        </p:nvSpPr>
        <p:spPr>
          <a:xfrm>
            <a:off x="4775767" y="2743201"/>
            <a:ext cx="264046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solidFill>
                  <a:schemeClr val="bg1"/>
                </a:solidFill>
              </a:rPr>
              <a:t>처음 화면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30E16B-FFE9-4DAA-A6DF-801A9E9FE647}"/>
              </a:ext>
            </a:extLst>
          </p:cNvPr>
          <p:cNvSpPr txBox="1"/>
          <p:nvPr/>
        </p:nvSpPr>
        <p:spPr>
          <a:xfrm>
            <a:off x="4440739" y="3512642"/>
            <a:ext cx="33105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</a:rPr>
              <a:t>실행화면 중간 점검</a:t>
            </a:r>
          </a:p>
        </p:txBody>
      </p:sp>
    </p:spTree>
    <p:extLst>
      <p:ext uri="{BB962C8B-B14F-4D97-AF65-F5344CB8AC3E}">
        <p14:creationId xmlns:p14="http://schemas.microsoft.com/office/powerpoint/2010/main" val="518413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0082333-BFE5-4919-8C9B-6A44A16891A9}"/>
              </a:ext>
            </a:extLst>
          </p:cNvPr>
          <p:cNvSpPr txBox="1"/>
          <p:nvPr/>
        </p:nvSpPr>
        <p:spPr>
          <a:xfrm>
            <a:off x="310392" y="161701"/>
            <a:ext cx="29274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</a:rPr>
              <a:t>처음 화면 </a:t>
            </a:r>
            <a:r>
              <a:rPr lang="en-US" altLang="ko-KR" sz="2400" dirty="0">
                <a:solidFill>
                  <a:schemeClr val="bg1"/>
                </a:solidFill>
              </a:rPr>
              <a:t>(/main,</a:t>
            </a:r>
            <a:r>
              <a:rPr lang="ko-KR" altLang="en-US" sz="2400" dirty="0">
                <a:solidFill>
                  <a:schemeClr val="bg1"/>
                </a:solidFill>
              </a:rPr>
              <a:t> </a:t>
            </a:r>
            <a:r>
              <a:rPr lang="en-US" altLang="ko-KR" sz="2400" dirty="0">
                <a:solidFill>
                  <a:schemeClr val="bg1"/>
                </a:solidFill>
              </a:rPr>
              <a:t>/)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22690D8-163B-4AE4-98E6-0C2E2427AC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331" y="655735"/>
            <a:ext cx="10649338" cy="554653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6B0AEFCD-2FC1-488F-81D1-149F5F372E9E}"/>
              </a:ext>
            </a:extLst>
          </p:cNvPr>
          <p:cNvSpPr/>
          <p:nvPr/>
        </p:nvSpPr>
        <p:spPr>
          <a:xfrm>
            <a:off x="10284903" y="914400"/>
            <a:ext cx="419449" cy="22650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94FAA6C-0F3F-4EFE-BB9F-C03EA3DD0AAA}"/>
              </a:ext>
            </a:extLst>
          </p:cNvPr>
          <p:cNvSpPr/>
          <p:nvPr/>
        </p:nvSpPr>
        <p:spPr>
          <a:xfrm>
            <a:off x="10779854" y="914399"/>
            <a:ext cx="419449" cy="22650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43C93E09-2196-4BFF-AC14-2FCA3874F31C}"/>
              </a:ext>
            </a:extLst>
          </p:cNvPr>
          <p:cNvCxnSpPr>
            <a:cxnSpLocks/>
            <a:stCxn id="5" idx="0"/>
            <a:endCxn id="11" idx="2"/>
          </p:cNvCxnSpPr>
          <p:nvPr/>
        </p:nvCxnSpPr>
        <p:spPr>
          <a:xfrm flipH="1" flipV="1">
            <a:off x="9921125" y="425649"/>
            <a:ext cx="573503" cy="48875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BF3267D9-600F-4D74-A286-5B8B9F066E23}"/>
              </a:ext>
            </a:extLst>
          </p:cNvPr>
          <p:cNvCxnSpPr>
            <a:cxnSpLocks/>
            <a:stCxn id="6" idx="0"/>
            <a:endCxn id="13" idx="2"/>
          </p:cNvCxnSpPr>
          <p:nvPr/>
        </p:nvCxnSpPr>
        <p:spPr>
          <a:xfrm flipV="1">
            <a:off x="10989579" y="623366"/>
            <a:ext cx="288276" cy="29103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9140576-07E8-494A-860D-C7D6770DBA58}"/>
              </a:ext>
            </a:extLst>
          </p:cNvPr>
          <p:cNvSpPr txBox="1"/>
          <p:nvPr/>
        </p:nvSpPr>
        <p:spPr>
          <a:xfrm>
            <a:off x="9137898" y="117872"/>
            <a:ext cx="15664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</a:rPr>
              <a:t>로그인 화면 이동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5A49D73-8667-42D7-BB76-0E6D9CC77E69}"/>
              </a:ext>
            </a:extLst>
          </p:cNvPr>
          <p:cNvSpPr txBox="1"/>
          <p:nvPr/>
        </p:nvSpPr>
        <p:spPr>
          <a:xfrm>
            <a:off x="10404859" y="315589"/>
            <a:ext cx="17459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>
                <a:solidFill>
                  <a:schemeClr val="bg1"/>
                </a:solidFill>
              </a:rPr>
              <a:t>회원가입 </a:t>
            </a:r>
            <a:r>
              <a:rPr lang="ko-KR" altLang="en-US" sz="1400" dirty="0">
                <a:solidFill>
                  <a:schemeClr val="bg1"/>
                </a:solidFill>
              </a:rPr>
              <a:t>화면 이동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DEE6C17-0CAC-4008-B9AB-4CF8C295E409}"/>
              </a:ext>
            </a:extLst>
          </p:cNvPr>
          <p:cNvSpPr/>
          <p:nvPr/>
        </p:nvSpPr>
        <p:spPr>
          <a:xfrm>
            <a:off x="2676088" y="1744910"/>
            <a:ext cx="2206305" cy="90601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21AC105B-683F-4C23-9FD2-2B49F3E9CC5E}"/>
              </a:ext>
            </a:extLst>
          </p:cNvPr>
          <p:cNvCxnSpPr>
            <a:stCxn id="19" idx="0"/>
          </p:cNvCxnSpPr>
          <p:nvPr/>
        </p:nvCxnSpPr>
        <p:spPr>
          <a:xfrm flipV="1">
            <a:off x="3779241" y="520117"/>
            <a:ext cx="1002484" cy="122479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946DD52A-7F75-4E9B-BDA7-EAA8F7C22D0B}"/>
              </a:ext>
            </a:extLst>
          </p:cNvPr>
          <p:cNvSpPr txBox="1"/>
          <p:nvPr/>
        </p:nvSpPr>
        <p:spPr>
          <a:xfrm>
            <a:off x="3834056" y="245694"/>
            <a:ext cx="21050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</a:rPr>
              <a:t>프로젝트 상세보기 이동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3D4E301-3DEC-4D70-947B-A9CCDCE3CB5E}"/>
              </a:ext>
            </a:extLst>
          </p:cNvPr>
          <p:cNvSpPr txBox="1"/>
          <p:nvPr/>
        </p:nvSpPr>
        <p:spPr>
          <a:xfrm>
            <a:off x="9201112" y="3072679"/>
            <a:ext cx="21675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공개 프로젝트 목록 이동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819BF88B-EC71-49AE-8E91-DF7B228058FA}"/>
              </a:ext>
            </a:extLst>
          </p:cNvPr>
          <p:cNvSpPr/>
          <p:nvPr/>
        </p:nvSpPr>
        <p:spPr>
          <a:xfrm>
            <a:off x="10722756" y="2629284"/>
            <a:ext cx="533643" cy="3077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FA84E760-57F9-453C-9D5B-4F434A289056}"/>
              </a:ext>
            </a:extLst>
          </p:cNvPr>
          <p:cNvCxnSpPr>
            <a:stCxn id="24" idx="2"/>
          </p:cNvCxnSpPr>
          <p:nvPr/>
        </p:nvCxnSpPr>
        <p:spPr>
          <a:xfrm flipH="1">
            <a:off x="10284903" y="2937061"/>
            <a:ext cx="704675" cy="15960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02506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273E1FA-2EA2-4580-BF87-7F1E2984619E}"/>
              </a:ext>
            </a:extLst>
          </p:cNvPr>
          <p:cNvSpPr txBox="1"/>
          <p:nvPr/>
        </p:nvSpPr>
        <p:spPr>
          <a:xfrm>
            <a:off x="3253715" y="2575917"/>
            <a:ext cx="568456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solidFill>
                  <a:schemeClr val="bg1"/>
                </a:solidFill>
              </a:rPr>
              <a:t>로그인</a:t>
            </a:r>
            <a:r>
              <a:rPr lang="en-US" altLang="ko-KR" sz="4400" dirty="0">
                <a:solidFill>
                  <a:schemeClr val="bg1"/>
                </a:solidFill>
              </a:rPr>
              <a:t>/</a:t>
            </a:r>
            <a:r>
              <a:rPr lang="ko-KR" altLang="en-US" sz="4400" dirty="0">
                <a:solidFill>
                  <a:schemeClr val="bg1"/>
                </a:solidFill>
              </a:rPr>
              <a:t>로그아웃</a:t>
            </a:r>
            <a:r>
              <a:rPr lang="en-US" altLang="ko-KR" sz="4400" dirty="0">
                <a:solidFill>
                  <a:schemeClr val="bg1"/>
                </a:solidFill>
              </a:rPr>
              <a:t> </a:t>
            </a:r>
            <a:r>
              <a:rPr lang="ko-KR" altLang="en-US" sz="4400" dirty="0">
                <a:solidFill>
                  <a:schemeClr val="bg1"/>
                </a:solidFill>
              </a:rPr>
              <a:t>부분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30E16B-FFE9-4DAA-A6DF-801A9E9FE647}"/>
              </a:ext>
            </a:extLst>
          </p:cNvPr>
          <p:cNvSpPr txBox="1"/>
          <p:nvPr/>
        </p:nvSpPr>
        <p:spPr>
          <a:xfrm>
            <a:off x="4440739" y="3512642"/>
            <a:ext cx="33105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</a:rPr>
              <a:t>실행화면 중간 점검</a:t>
            </a:r>
          </a:p>
        </p:txBody>
      </p:sp>
    </p:spTree>
    <p:extLst>
      <p:ext uri="{BB962C8B-B14F-4D97-AF65-F5344CB8AC3E}">
        <p14:creationId xmlns:p14="http://schemas.microsoft.com/office/powerpoint/2010/main" val="6793742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0082333-BFE5-4919-8C9B-6A44A16891A9}"/>
              </a:ext>
            </a:extLst>
          </p:cNvPr>
          <p:cNvSpPr txBox="1"/>
          <p:nvPr/>
        </p:nvSpPr>
        <p:spPr>
          <a:xfrm>
            <a:off x="310392" y="161701"/>
            <a:ext cx="30925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</a:rPr>
              <a:t>회원가입 </a:t>
            </a:r>
            <a:r>
              <a:rPr lang="en-US" altLang="ko-KR" sz="2400" dirty="0">
                <a:solidFill>
                  <a:schemeClr val="bg1"/>
                </a:solidFill>
              </a:rPr>
              <a:t>(/auth/join)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F4D10DE-ADC8-4F64-8734-2474E1819F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473" y="692937"/>
            <a:ext cx="10475054" cy="5472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3610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320</TotalTime>
  <Words>540</Words>
  <Application>Microsoft Office PowerPoint</Application>
  <PresentationFormat>와이드스크린</PresentationFormat>
  <Paragraphs>86</Paragraphs>
  <Slides>32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35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2jun0</dc:creator>
  <cp:lastModifiedBy>준영 이</cp:lastModifiedBy>
  <cp:revision>18</cp:revision>
  <dcterms:created xsi:type="dcterms:W3CDTF">2019-09-03T13:45:36Z</dcterms:created>
  <dcterms:modified xsi:type="dcterms:W3CDTF">2022-10-22T13:59:04Z</dcterms:modified>
</cp:coreProperties>
</file>